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80" r:id="rId18"/>
    <p:sldId id="281" r:id="rId19"/>
    <p:sldId id="282" r:id="rId20"/>
    <p:sldId id="279" r:id="rId21"/>
  </p:sldIdLst>
  <p:sldSz cx="9144000" cy="5143500" type="screen16x9"/>
  <p:notesSz cx="6858000" cy="9144000"/>
  <p:embeddedFontLst>
    <p:embeddedFont>
      <p:font typeface="Nunito ExtraBold" panose="020B0604020202020204" charset="0"/>
      <p:bold r:id="rId23"/>
      <p:boldItalic r:id="rId24"/>
    </p:embeddedFont>
    <p:embeddedFont>
      <p:font typeface="Montserrat ExtraBold" panose="020B0604020202020204" charset="0"/>
      <p:bold r:id="rId25"/>
      <p:boldItalic r:id="rId26"/>
    </p:embeddedFont>
    <p:embeddedFont>
      <p:font typeface="Nunito" panose="020B0604020202020204" charset="0"/>
      <p:regular r:id="rId27"/>
      <p:bold r:id="rId28"/>
      <p:italic r:id="rId29"/>
      <p:boldItalic r:id="rId30"/>
    </p:embeddedFont>
    <p:embeddedFont>
      <p:font typeface="Nunito SemiBold" panose="020B0604020202020204" charset="0"/>
      <p:regular r:id="rId31"/>
      <p:bold r:id="rId32"/>
      <p:italic r:id="rId33"/>
      <p:boldItalic r:id="rId34"/>
    </p:embeddedFont>
    <p:embeddedFont>
      <p:font typeface="Nunito Light" panose="020B0604020202020204" charset="0"/>
      <p:regular r:id="rId35"/>
      <p:bold r:id="rId36"/>
      <p:italic r:id="rId37"/>
      <p:boldItalic r:id="rId38"/>
    </p:embeddedFont>
    <p:embeddedFont>
      <p:font typeface="Montserrat Black" panose="020B0604020202020204" charset="0"/>
      <p:bold r:id="rId39"/>
      <p:boldItalic r:id="rId40"/>
    </p:embeddedFont>
    <p:embeddedFont>
      <p:font typeface="Montserrat" panose="020B060402020202020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7">
          <p15:clr>
            <a:srgbClr val="FF0000"/>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88" autoAdjust="0"/>
    <p:restoredTop sz="94660"/>
  </p:normalViewPr>
  <p:slideViewPr>
    <p:cSldViewPr snapToGrid="0">
      <p:cViewPr varScale="1">
        <p:scale>
          <a:sx n="93" d="100"/>
          <a:sy n="93" d="100"/>
        </p:scale>
        <p:origin x="930" y="72"/>
      </p:cViewPr>
      <p:guideLst>
        <p:guide orient="horz" pos="617"/>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9.fntdata"/></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9"/>
        <p:cNvGrpSpPr/>
        <p:nvPr/>
      </p:nvGrpSpPr>
      <p:grpSpPr>
        <a:xfrm>
          <a:off x="0" y="0"/>
          <a:ext cx="0" cy="0"/>
          <a:chOff x="0" y="0"/>
          <a:chExt cx="0" cy="0"/>
        </a:xfrm>
      </p:grpSpPr>
      <p:sp>
        <p:nvSpPr>
          <p:cNvPr id="2700" name="Google Shape;270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1" name="Google Shape;270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1"/>
        <p:cNvGrpSpPr/>
        <p:nvPr/>
      </p:nvGrpSpPr>
      <p:grpSpPr>
        <a:xfrm>
          <a:off x="0" y="0"/>
          <a:ext cx="0" cy="0"/>
          <a:chOff x="0" y="0"/>
          <a:chExt cx="0" cy="0"/>
        </a:xfrm>
      </p:grpSpPr>
      <p:sp>
        <p:nvSpPr>
          <p:cNvPr id="2772" name="Google Shape;2772;gd5541f7ed3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73" name="Google Shape;2773;gd5541f7ed3_0_1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0"/>
        <p:cNvGrpSpPr/>
        <p:nvPr/>
      </p:nvGrpSpPr>
      <p:grpSpPr>
        <a:xfrm>
          <a:off x="0" y="0"/>
          <a:ext cx="0" cy="0"/>
          <a:chOff x="0" y="0"/>
          <a:chExt cx="0" cy="0"/>
        </a:xfrm>
      </p:grpSpPr>
      <p:sp>
        <p:nvSpPr>
          <p:cNvPr id="2781" name="Google Shape;2781;gd5541f7ed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82" name="Google Shape;2782;gd5541f7ed3_0_1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7"/>
        <p:cNvGrpSpPr/>
        <p:nvPr/>
      </p:nvGrpSpPr>
      <p:grpSpPr>
        <a:xfrm>
          <a:off x="0" y="0"/>
          <a:ext cx="0" cy="0"/>
          <a:chOff x="0" y="0"/>
          <a:chExt cx="0" cy="0"/>
        </a:xfrm>
      </p:grpSpPr>
      <p:sp>
        <p:nvSpPr>
          <p:cNvPr id="2788" name="Google Shape;2788;gd5541f7ed3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89" name="Google Shape;2789;gd5541f7ed3_0_1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3"/>
        <p:cNvGrpSpPr/>
        <p:nvPr/>
      </p:nvGrpSpPr>
      <p:grpSpPr>
        <a:xfrm>
          <a:off x="0" y="0"/>
          <a:ext cx="0" cy="0"/>
          <a:chOff x="0" y="0"/>
          <a:chExt cx="0" cy="0"/>
        </a:xfrm>
      </p:grpSpPr>
      <p:sp>
        <p:nvSpPr>
          <p:cNvPr id="2794" name="Google Shape;2794;gd5541f7ed3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95" name="Google Shape;2795;gd5541f7ed3_0_1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9"/>
        <p:cNvGrpSpPr/>
        <p:nvPr/>
      </p:nvGrpSpPr>
      <p:grpSpPr>
        <a:xfrm>
          <a:off x="0" y="0"/>
          <a:ext cx="0" cy="0"/>
          <a:chOff x="0" y="0"/>
          <a:chExt cx="0" cy="0"/>
        </a:xfrm>
      </p:grpSpPr>
      <p:sp>
        <p:nvSpPr>
          <p:cNvPr id="2800" name="Google Shape;2800;gd5541f7ed3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01" name="Google Shape;2801;gd5541f7ed3_0_1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7"/>
        <p:cNvGrpSpPr/>
        <p:nvPr/>
      </p:nvGrpSpPr>
      <p:grpSpPr>
        <a:xfrm>
          <a:off x="0" y="0"/>
          <a:ext cx="0" cy="0"/>
          <a:chOff x="0" y="0"/>
          <a:chExt cx="0" cy="0"/>
        </a:xfrm>
      </p:grpSpPr>
      <p:sp>
        <p:nvSpPr>
          <p:cNvPr id="2808" name="Google Shape;2808;gd5541f7ed3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09" name="Google Shape;2809;gd5541f7ed3_0_1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3"/>
        <p:cNvGrpSpPr/>
        <p:nvPr/>
      </p:nvGrpSpPr>
      <p:grpSpPr>
        <a:xfrm>
          <a:off x="0" y="0"/>
          <a:ext cx="0" cy="0"/>
          <a:chOff x="0" y="0"/>
          <a:chExt cx="0" cy="0"/>
        </a:xfrm>
      </p:grpSpPr>
      <p:sp>
        <p:nvSpPr>
          <p:cNvPr id="2814" name="Google Shape;2814;gd5541f7ed3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15" name="Google Shape;2815;gd5541f7ed3_0_1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1"/>
        <p:cNvGrpSpPr/>
        <p:nvPr/>
      </p:nvGrpSpPr>
      <p:grpSpPr>
        <a:xfrm>
          <a:off x="0" y="0"/>
          <a:ext cx="0" cy="0"/>
          <a:chOff x="0" y="0"/>
          <a:chExt cx="0" cy="0"/>
        </a:xfrm>
      </p:grpSpPr>
      <p:sp>
        <p:nvSpPr>
          <p:cNvPr id="2862" name="Google Shape;2862;gd14721f2c8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63" name="Google Shape;2863;gd14721f2c8_0_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4"/>
        <p:cNvGrpSpPr/>
        <p:nvPr/>
      </p:nvGrpSpPr>
      <p:grpSpPr>
        <a:xfrm>
          <a:off x="0" y="0"/>
          <a:ext cx="0" cy="0"/>
          <a:chOff x="0" y="0"/>
          <a:chExt cx="0" cy="0"/>
        </a:xfrm>
      </p:grpSpPr>
      <p:sp>
        <p:nvSpPr>
          <p:cNvPr id="2705" name="Google Shape;270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6" name="Google Shape;270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0"/>
        <p:cNvGrpSpPr/>
        <p:nvPr/>
      </p:nvGrpSpPr>
      <p:grpSpPr>
        <a:xfrm>
          <a:off x="0" y="0"/>
          <a:ext cx="0" cy="0"/>
          <a:chOff x="0" y="0"/>
          <a:chExt cx="0" cy="0"/>
        </a:xfrm>
      </p:grpSpPr>
      <p:sp>
        <p:nvSpPr>
          <p:cNvPr id="2711" name="Google Shape;2711;gd5541f7ed3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12" name="Google Shape;2712;gd5541f7ed3_0_1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6"/>
        <p:cNvGrpSpPr/>
        <p:nvPr/>
      </p:nvGrpSpPr>
      <p:grpSpPr>
        <a:xfrm>
          <a:off x="0" y="0"/>
          <a:ext cx="0" cy="0"/>
          <a:chOff x="0" y="0"/>
          <a:chExt cx="0" cy="0"/>
        </a:xfrm>
      </p:grpSpPr>
      <p:sp>
        <p:nvSpPr>
          <p:cNvPr id="2717" name="Google Shape;2717;gd5541f7ed3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18" name="Google Shape;2718;gd5541f7ed3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Google Shape;2723;gd5541f7ed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24" name="Google Shape;2724;gd5541f7ed3_0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30" name="Google Shape;2730;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6"/>
        <p:cNvGrpSpPr/>
        <p:nvPr/>
      </p:nvGrpSpPr>
      <p:grpSpPr>
        <a:xfrm>
          <a:off x="0" y="0"/>
          <a:ext cx="0" cy="0"/>
          <a:chOff x="0" y="0"/>
          <a:chExt cx="0" cy="0"/>
        </a:xfrm>
      </p:grpSpPr>
      <p:sp>
        <p:nvSpPr>
          <p:cNvPr id="2747" name="Google Shape;274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8" name="Google Shape;274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3"/>
        <p:cNvGrpSpPr/>
        <p:nvPr/>
      </p:nvGrpSpPr>
      <p:grpSpPr>
        <a:xfrm>
          <a:off x="0" y="0"/>
          <a:ext cx="0" cy="0"/>
          <a:chOff x="0" y="0"/>
          <a:chExt cx="0" cy="0"/>
        </a:xfrm>
      </p:grpSpPr>
      <p:sp>
        <p:nvSpPr>
          <p:cNvPr id="2754" name="Google Shape;275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5" name="Google Shape;275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2"/>
        <p:cNvGrpSpPr/>
        <p:nvPr/>
      </p:nvGrpSpPr>
      <p:grpSpPr>
        <a:xfrm>
          <a:off x="0" y="0"/>
          <a:ext cx="0" cy="0"/>
          <a:chOff x="0" y="0"/>
          <a:chExt cx="0" cy="0"/>
        </a:xfrm>
      </p:grpSpPr>
      <p:sp>
        <p:nvSpPr>
          <p:cNvPr id="2763" name="Google Shape;2763;gd5541f7ed3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4" name="Google Shape;2764;gd5541f7ed3_0_9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10;p2"/>
          <p:cNvSpPr txBox="1">
            <a:spLocks noGrp="1"/>
          </p:cNvSpPr>
          <p:nvPr>
            <p:ph type="ctrTitle"/>
          </p:nvPr>
        </p:nvSpPr>
        <p:spPr>
          <a:xfrm>
            <a:off x="1547100" y="1704550"/>
            <a:ext cx="6049800" cy="1212000"/>
          </a:xfrm>
          <a:prstGeom prst="rect">
            <a:avLst/>
          </a:prstGeom>
          <a:noFill/>
          <a:ln>
            <a:noFill/>
          </a:ln>
        </p:spPr>
        <p:txBody>
          <a:bodyPr spcFirstLastPara="1" wrap="square" lIns="91425" tIns="91425" rIns="91425" bIns="91425" anchor="ctr" anchorCtr="0">
            <a:noAutofit/>
          </a:bodyPr>
          <a:lstStyle>
            <a:lvl1pPr lvl="0" algn="ctr">
              <a:lnSpc>
                <a:spcPct val="70000"/>
              </a:lnSpc>
              <a:spcBef>
                <a:spcPts val="0"/>
              </a:spcBef>
              <a:spcAft>
                <a:spcPts val="0"/>
              </a:spcAft>
              <a:buClr>
                <a:schemeClr val="accent3"/>
              </a:buClr>
              <a:buSzPts val="5200"/>
              <a:buNone/>
              <a:defRPr sz="5500">
                <a:solidFill>
                  <a:schemeClr val="accent3"/>
                </a:solidFill>
              </a:defRPr>
            </a:lvl1pPr>
            <a:lvl2pPr lvl="1" algn="ctr">
              <a:lnSpc>
                <a:spcPct val="70000"/>
              </a:lnSpc>
              <a:spcBef>
                <a:spcPts val="0"/>
              </a:spcBef>
              <a:spcAft>
                <a:spcPts val="0"/>
              </a:spcAft>
              <a:buClr>
                <a:schemeClr val="accent3"/>
              </a:buClr>
              <a:buSzPts val="5200"/>
              <a:buNone/>
              <a:defRPr sz="5200">
                <a:solidFill>
                  <a:schemeClr val="accent3"/>
                </a:solidFill>
              </a:defRPr>
            </a:lvl2pPr>
            <a:lvl3pPr lvl="2" algn="ctr">
              <a:lnSpc>
                <a:spcPct val="70000"/>
              </a:lnSpc>
              <a:spcBef>
                <a:spcPts val="0"/>
              </a:spcBef>
              <a:spcAft>
                <a:spcPts val="0"/>
              </a:spcAft>
              <a:buClr>
                <a:schemeClr val="accent3"/>
              </a:buClr>
              <a:buSzPts val="5200"/>
              <a:buNone/>
              <a:defRPr sz="5200">
                <a:solidFill>
                  <a:schemeClr val="accent3"/>
                </a:solidFill>
              </a:defRPr>
            </a:lvl3pPr>
            <a:lvl4pPr lvl="3" algn="ctr">
              <a:lnSpc>
                <a:spcPct val="70000"/>
              </a:lnSpc>
              <a:spcBef>
                <a:spcPts val="0"/>
              </a:spcBef>
              <a:spcAft>
                <a:spcPts val="0"/>
              </a:spcAft>
              <a:buClr>
                <a:schemeClr val="accent3"/>
              </a:buClr>
              <a:buSzPts val="5200"/>
              <a:buNone/>
              <a:defRPr sz="5200">
                <a:solidFill>
                  <a:schemeClr val="accent3"/>
                </a:solidFill>
              </a:defRPr>
            </a:lvl4pPr>
            <a:lvl5pPr lvl="4" algn="ctr">
              <a:lnSpc>
                <a:spcPct val="70000"/>
              </a:lnSpc>
              <a:spcBef>
                <a:spcPts val="0"/>
              </a:spcBef>
              <a:spcAft>
                <a:spcPts val="0"/>
              </a:spcAft>
              <a:buClr>
                <a:schemeClr val="accent3"/>
              </a:buClr>
              <a:buSzPts val="5200"/>
              <a:buNone/>
              <a:defRPr sz="5200">
                <a:solidFill>
                  <a:schemeClr val="accent3"/>
                </a:solidFill>
              </a:defRPr>
            </a:lvl5pPr>
            <a:lvl6pPr lvl="5" algn="ctr">
              <a:lnSpc>
                <a:spcPct val="70000"/>
              </a:lnSpc>
              <a:spcBef>
                <a:spcPts val="0"/>
              </a:spcBef>
              <a:spcAft>
                <a:spcPts val="0"/>
              </a:spcAft>
              <a:buClr>
                <a:schemeClr val="accent3"/>
              </a:buClr>
              <a:buSzPts val="5200"/>
              <a:buNone/>
              <a:defRPr sz="5200">
                <a:solidFill>
                  <a:schemeClr val="accent3"/>
                </a:solidFill>
              </a:defRPr>
            </a:lvl6pPr>
            <a:lvl7pPr lvl="6" algn="ctr">
              <a:lnSpc>
                <a:spcPct val="70000"/>
              </a:lnSpc>
              <a:spcBef>
                <a:spcPts val="0"/>
              </a:spcBef>
              <a:spcAft>
                <a:spcPts val="0"/>
              </a:spcAft>
              <a:buClr>
                <a:schemeClr val="accent3"/>
              </a:buClr>
              <a:buSzPts val="5200"/>
              <a:buNone/>
              <a:defRPr sz="5200">
                <a:solidFill>
                  <a:schemeClr val="accent3"/>
                </a:solidFill>
              </a:defRPr>
            </a:lvl7pPr>
            <a:lvl8pPr lvl="7" algn="ctr">
              <a:lnSpc>
                <a:spcPct val="70000"/>
              </a:lnSpc>
              <a:spcBef>
                <a:spcPts val="0"/>
              </a:spcBef>
              <a:spcAft>
                <a:spcPts val="0"/>
              </a:spcAft>
              <a:buClr>
                <a:schemeClr val="accent3"/>
              </a:buClr>
              <a:buSzPts val="5200"/>
              <a:buNone/>
              <a:defRPr sz="5200">
                <a:solidFill>
                  <a:schemeClr val="accent3"/>
                </a:solidFill>
              </a:defRPr>
            </a:lvl8pPr>
            <a:lvl9pPr lvl="8" algn="ctr">
              <a:lnSpc>
                <a:spcPct val="70000"/>
              </a:lnSpc>
              <a:spcBef>
                <a:spcPts val="0"/>
              </a:spcBef>
              <a:spcAft>
                <a:spcPts val="0"/>
              </a:spcAft>
              <a:buClr>
                <a:schemeClr val="accent3"/>
              </a:buClr>
              <a:buSzPts val="5200"/>
              <a:buNone/>
              <a:defRPr sz="5200">
                <a:solidFill>
                  <a:schemeClr val="accent3"/>
                </a:solidFill>
              </a:defRPr>
            </a:lvl9pPr>
          </a:lstStyle>
          <a:p>
            <a:endParaRPr/>
          </a:p>
        </p:txBody>
      </p:sp>
      <p:sp>
        <p:nvSpPr>
          <p:cNvPr id="11" name="Google Shape;11;p2"/>
          <p:cNvSpPr txBox="1">
            <a:spLocks noGrp="1"/>
          </p:cNvSpPr>
          <p:nvPr>
            <p:ph type="subTitle" idx="1"/>
          </p:nvPr>
        </p:nvSpPr>
        <p:spPr>
          <a:xfrm>
            <a:off x="2172600" y="3177350"/>
            <a:ext cx="4798800" cy="261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accent2"/>
                </a:solidFill>
                <a:latin typeface="Nunito SemiBold"/>
                <a:ea typeface="Nunito SemiBold"/>
                <a:cs typeface="Nunito SemiBold"/>
                <a:sym typeface="Nunito SemiBol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299275" y="3831150"/>
            <a:ext cx="156650" cy="156675"/>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 name="Google Shape;13;p2"/>
          <p:cNvGrpSpPr/>
          <p:nvPr/>
        </p:nvGrpSpPr>
        <p:grpSpPr>
          <a:xfrm>
            <a:off x="7192745" y="272417"/>
            <a:ext cx="233483" cy="233449"/>
            <a:chOff x="6886110" y="773687"/>
            <a:chExt cx="249075" cy="249038"/>
          </a:xfrm>
        </p:grpSpPr>
        <p:sp>
          <p:nvSpPr>
            <p:cNvPr id="14" name="Google Shape;14;p2"/>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2"/>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2"/>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 name="Google Shape;22;p2"/>
          <p:cNvGrpSpPr/>
          <p:nvPr/>
        </p:nvGrpSpPr>
        <p:grpSpPr>
          <a:xfrm>
            <a:off x="8023163" y="272413"/>
            <a:ext cx="568546" cy="694665"/>
            <a:chOff x="6180225" y="405175"/>
            <a:chExt cx="606514" cy="741055"/>
          </a:xfrm>
        </p:grpSpPr>
        <p:sp>
          <p:nvSpPr>
            <p:cNvPr id="23" name="Google Shape;23;p2"/>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 name="Google Shape;26;p2"/>
          <p:cNvGrpSpPr/>
          <p:nvPr/>
        </p:nvGrpSpPr>
        <p:grpSpPr>
          <a:xfrm>
            <a:off x="7334224" y="527117"/>
            <a:ext cx="929253" cy="946133"/>
            <a:chOff x="3411440" y="2423377"/>
            <a:chExt cx="991309" cy="1009316"/>
          </a:xfrm>
        </p:grpSpPr>
        <p:sp>
          <p:nvSpPr>
            <p:cNvPr id="27" name="Google Shape;27;p2"/>
            <p:cNvSpPr/>
            <p:nvPr/>
          </p:nvSpPr>
          <p:spPr>
            <a:xfrm>
              <a:off x="3411440" y="2423377"/>
              <a:ext cx="585623" cy="591601"/>
            </a:xfrm>
            <a:custGeom>
              <a:avLst/>
              <a:gdLst/>
              <a:ahLst/>
              <a:cxnLst/>
              <a:rect l="l" t="t" r="r" b="b"/>
              <a:pathLst>
                <a:path w="15969" h="16132" fill="none" extrusionOk="0">
                  <a:moveTo>
                    <a:pt x="15941" y="7930"/>
                  </a:moveTo>
                  <a:cubicBezTo>
                    <a:pt x="15941" y="12344"/>
                    <a:pt x="12399" y="15941"/>
                    <a:pt x="7985" y="16023"/>
                  </a:cubicBezTo>
                  <a:cubicBezTo>
                    <a:pt x="3598" y="16132"/>
                    <a:pt x="1" y="12589"/>
                    <a:pt x="1" y="8202"/>
                  </a:cubicBezTo>
                  <a:cubicBezTo>
                    <a:pt x="28" y="3788"/>
                    <a:pt x="3570" y="192"/>
                    <a:pt x="7985" y="110"/>
                  </a:cubicBezTo>
                  <a:cubicBezTo>
                    <a:pt x="12371" y="1"/>
                    <a:pt x="15968" y="3543"/>
                    <a:pt x="15941" y="793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
            <p:cNvSpPr/>
            <p:nvPr/>
          </p:nvSpPr>
          <p:spPr>
            <a:xfrm>
              <a:off x="3704241" y="2524303"/>
              <a:ext cx="192897" cy="191907"/>
            </a:xfrm>
            <a:custGeom>
              <a:avLst/>
              <a:gdLst/>
              <a:ahLst/>
              <a:cxnLst/>
              <a:rect l="l" t="t" r="r" b="b"/>
              <a:pathLst>
                <a:path w="5260" h="5233" fill="none" extrusionOk="0">
                  <a:moveTo>
                    <a:pt x="1" y="55"/>
                  </a:moveTo>
                  <a:cubicBezTo>
                    <a:pt x="2889" y="1"/>
                    <a:pt x="5259" y="2317"/>
                    <a:pt x="5259" y="5232"/>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2"/>
            <p:cNvSpPr/>
            <p:nvPr/>
          </p:nvSpPr>
          <p:spPr>
            <a:xfrm>
              <a:off x="3959048" y="2992990"/>
              <a:ext cx="443701" cy="439703"/>
            </a:xfrm>
            <a:custGeom>
              <a:avLst/>
              <a:gdLst/>
              <a:ahLst/>
              <a:cxnLst/>
              <a:rect l="l" t="t" r="r" b="b"/>
              <a:pathLst>
                <a:path w="12099" h="11990" fill="none" extrusionOk="0">
                  <a:moveTo>
                    <a:pt x="11881" y="9428"/>
                  </a:moveTo>
                  <a:cubicBezTo>
                    <a:pt x="12099" y="9619"/>
                    <a:pt x="12099" y="9973"/>
                    <a:pt x="11881" y="10191"/>
                  </a:cubicBezTo>
                  <a:lnTo>
                    <a:pt x="10328" y="11771"/>
                  </a:lnTo>
                  <a:cubicBezTo>
                    <a:pt x="10137" y="11989"/>
                    <a:pt x="9783" y="11989"/>
                    <a:pt x="9565" y="11771"/>
                  </a:cubicBezTo>
                  <a:lnTo>
                    <a:pt x="219" y="2562"/>
                  </a:lnTo>
                  <a:cubicBezTo>
                    <a:pt x="1" y="2371"/>
                    <a:pt x="1" y="2017"/>
                    <a:pt x="219" y="1799"/>
                  </a:cubicBezTo>
                  <a:lnTo>
                    <a:pt x="1772" y="218"/>
                  </a:lnTo>
                  <a:cubicBezTo>
                    <a:pt x="1963" y="0"/>
                    <a:pt x="2317" y="0"/>
                    <a:pt x="2535" y="218"/>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2"/>
            <p:cNvSpPr/>
            <p:nvPr/>
          </p:nvSpPr>
          <p:spPr>
            <a:xfrm>
              <a:off x="3897107" y="2935009"/>
              <a:ext cx="93955" cy="91975"/>
            </a:xfrm>
            <a:custGeom>
              <a:avLst/>
              <a:gdLst/>
              <a:ahLst/>
              <a:cxnLst/>
              <a:rect l="l" t="t" r="r" b="b"/>
              <a:pathLst>
                <a:path w="2562" h="2508" fill="none" extrusionOk="0">
                  <a:moveTo>
                    <a:pt x="2562" y="2508"/>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1" name="Google Shape;31;p2"/>
          <p:cNvSpPr/>
          <p:nvPr/>
        </p:nvSpPr>
        <p:spPr>
          <a:xfrm>
            <a:off x="6862707" y="321503"/>
            <a:ext cx="85291" cy="86219"/>
          </a:xfrm>
          <a:custGeom>
            <a:avLst/>
            <a:gdLst/>
            <a:ahLst/>
            <a:cxnLst/>
            <a:rect l="l" t="t" r="r" b="b"/>
            <a:pathLst>
              <a:path w="2481" h="2508" fill="none" extrusionOk="0">
                <a:moveTo>
                  <a:pt x="2480" y="1226"/>
                </a:moveTo>
                <a:cubicBezTo>
                  <a:pt x="2480" y="1908"/>
                  <a:pt x="1935" y="2480"/>
                  <a:pt x="1227" y="2480"/>
                </a:cubicBezTo>
                <a:cubicBezTo>
                  <a:pt x="546" y="2507"/>
                  <a:pt x="1" y="1935"/>
                  <a:pt x="1" y="1254"/>
                </a:cubicBezTo>
                <a:cubicBezTo>
                  <a:pt x="1" y="573"/>
                  <a:pt x="546" y="28"/>
                  <a:pt x="1227" y="0"/>
                </a:cubicBezTo>
                <a:cubicBezTo>
                  <a:pt x="1908" y="0"/>
                  <a:pt x="2480" y="545"/>
                  <a:pt x="2480" y="1226"/>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 name="Google Shape;32;p2"/>
          <p:cNvGrpSpPr/>
          <p:nvPr/>
        </p:nvGrpSpPr>
        <p:grpSpPr>
          <a:xfrm>
            <a:off x="8631402" y="438163"/>
            <a:ext cx="233483" cy="233449"/>
            <a:chOff x="6886110" y="773687"/>
            <a:chExt cx="249075" cy="249038"/>
          </a:xfrm>
        </p:grpSpPr>
        <p:sp>
          <p:nvSpPr>
            <p:cNvPr id="33" name="Google Shape;33;p2"/>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2"/>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2"/>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2"/>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2"/>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 name="Google Shape;41;p2"/>
          <p:cNvGrpSpPr/>
          <p:nvPr/>
        </p:nvGrpSpPr>
        <p:grpSpPr>
          <a:xfrm>
            <a:off x="294284" y="374021"/>
            <a:ext cx="634581" cy="775442"/>
            <a:chOff x="2859835" y="2776139"/>
            <a:chExt cx="634581" cy="775442"/>
          </a:xfrm>
        </p:grpSpPr>
        <p:sp>
          <p:nvSpPr>
            <p:cNvPr id="42" name="Google Shape;42;p2"/>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2"/>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2"/>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 name="Google Shape;45;p2"/>
          <p:cNvGrpSpPr/>
          <p:nvPr/>
        </p:nvGrpSpPr>
        <p:grpSpPr>
          <a:xfrm>
            <a:off x="841350" y="246682"/>
            <a:ext cx="384731" cy="590613"/>
            <a:chOff x="1603769" y="107044"/>
            <a:chExt cx="384731" cy="590613"/>
          </a:xfrm>
        </p:grpSpPr>
        <p:sp>
          <p:nvSpPr>
            <p:cNvPr id="46" name="Google Shape;46;p2"/>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2"/>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2"/>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2"/>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2"/>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2"/>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2"/>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 name="Google Shape;53;p2"/>
          <p:cNvGrpSpPr/>
          <p:nvPr/>
        </p:nvGrpSpPr>
        <p:grpSpPr>
          <a:xfrm>
            <a:off x="8394723" y="1051410"/>
            <a:ext cx="478697" cy="772826"/>
            <a:chOff x="4698532" y="1605962"/>
            <a:chExt cx="510665" cy="824436"/>
          </a:xfrm>
        </p:grpSpPr>
        <p:sp>
          <p:nvSpPr>
            <p:cNvPr id="54" name="Google Shape;54;p2"/>
            <p:cNvSpPr/>
            <p:nvPr/>
          </p:nvSpPr>
          <p:spPr>
            <a:xfrm>
              <a:off x="4698532" y="1661926"/>
              <a:ext cx="510665" cy="768472"/>
            </a:xfrm>
            <a:custGeom>
              <a:avLst/>
              <a:gdLst/>
              <a:ahLst/>
              <a:cxnLst/>
              <a:rect l="l" t="t" r="r" b="b"/>
              <a:pathLst>
                <a:path w="13925" h="20955" fill="none" extrusionOk="0">
                  <a:moveTo>
                    <a:pt x="5096" y="83"/>
                  </a:moveTo>
                  <a:lnTo>
                    <a:pt x="5096" y="7276"/>
                  </a:lnTo>
                  <a:cubicBezTo>
                    <a:pt x="2098" y="8175"/>
                    <a:pt x="28" y="10927"/>
                    <a:pt x="28" y="14061"/>
                  </a:cubicBezTo>
                  <a:cubicBezTo>
                    <a:pt x="0" y="17876"/>
                    <a:pt x="3134" y="20955"/>
                    <a:pt x="6976" y="20873"/>
                  </a:cubicBezTo>
                  <a:cubicBezTo>
                    <a:pt x="10818" y="20791"/>
                    <a:pt x="13897" y="17658"/>
                    <a:pt x="13924" y="13816"/>
                  </a:cubicBezTo>
                  <a:cubicBezTo>
                    <a:pt x="13924" y="10709"/>
                    <a:pt x="11826" y="7985"/>
                    <a:pt x="8829" y="7222"/>
                  </a:cubicBezTo>
                  <a:lnTo>
                    <a:pt x="882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2"/>
            <p:cNvSpPr/>
            <p:nvPr/>
          </p:nvSpPr>
          <p:spPr>
            <a:xfrm>
              <a:off x="4836424" y="1605962"/>
              <a:ext cx="233861" cy="59006"/>
            </a:xfrm>
            <a:custGeom>
              <a:avLst/>
              <a:gdLst/>
              <a:ahLst/>
              <a:cxnLst/>
              <a:rect l="l" t="t" r="r" b="b"/>
              <a:pathLst>
                <a:path w="6377" h="1609" fill="none" extrusionOk="0">
                  <a:moveTo>
                    <a:pt x="6377" y="737"/>
                  </a:moveTo>
                  <a:cubicBezTo>
                    <a:pt x="6377" y="1173"/>
                    <a:pt x="6022" y="1500"/>
                    <a:pt x="5614" y="1527"/>
                  </a:cubicBezTo>
                  <a:lnTo>
                    <a:pt x="763" y="1609"/>
                  </a:lnTo>
                  <a:cubicBezTo>
                    <a:pt x="355" y="1609"/>
                    <a:pt x="1" y="1282"/>
                    <a:pt x="1" y="846"/>
                  </a:cubicBezTo>
                  <a:lnTo>
                    <a:pt x="1" y="846"/>
                  </a:lnTo>
                  <a:cubicBezTo>
                    <a:pt x="1" y="437"/>
                    <a:pt x="355" y="83"/>
                    <a:pt x="763" y="83"/>
                  </a:cubicBezTo>
                  <a:lnTo>
                    <a:pt x="5614" y="1"/>
                  </a:lnTo>
                  <a:cubicBezTo>
                    <a:pt x="6022" y="1"/>
                    <a:pt x="6377" y="328"/>
                    <a:pt x="6377" y="73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2"/>
            <p:cNvSpPr/>
            <p:nvPr/>
          </p:nvSpPr>
          <p:spPr>
            <a:xfrm>
              <a:off x="4710524" y="2099624"/>
              <a:ext cx="485654" cy="9021"/>
            </a:xfrm>
            <a:custGeom>
              <a:avLst/>
              <a:gdLst/>
              <a:ahLst/>
              <a:cxnLst/>
              <a:rect l="l" t="t" r="r" b="b"/>
              <a:pathLst>
                <a:path w="13243" h="246" fill="none" extrusionOk="0">
                  <a:moveTo>
                    <a:pt x="0" y="246"/>
                  </a:moveTo>
                  <a:lnTo>
                    <a:pt x="13243"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 name="Google Shape;57;p2"/>
          <p:cNvSpPr/>
          <p:nvPr/>
        </p:nvSpPr>
        <p:spPr>
          <a:xfrm>
            <a:off x="1395113" y="246669"/>
            <a:ext cx="156650" cy="156675"/>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 name="Google Shape;58;p2"/>
          <p:cNvGrpSpPr/>
          <p:nvPr/>
        </p:nvGrpSpPr>
        <p:grpSpPr>
          <a:xfrm rot="10800000">
            <a:off x="299267" y="1252990"/>
            <a:ext cx="705506" cy="717497"/>
            <a:chOff x="3027518" y="-1395725"/>
            <a:chExt cx="705506" cy="717497"/>
          </a:xfrm>
        </p:grpSpPr>
        <p:sp>
          <p:nvSpPr>
            <p:cNvPr id="59" name="Google Shape;59;p2"/>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2"/>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2"/>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2"/>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2"/>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2"/>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2"/>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2"/>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2"/>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 name="Google Shape;68;p2"/>
          <p:cNvGrpSpPr/>
          <p:nvPr/>
        </p:nvGrpSpPr>
        <p:grpSpPr>
          <a:xfrm>
            <a:off x="2548620" y="246681"/>
            <a:ext cx="184903" cy="235878"/>
            <a:chOff x="2947570" y="-1075969"/>
            <a:chExt cx="184903" cy="235878"/>
          </a:xfrm>
        </p:grpSpPr>
        <p:sp>
          <p:nvSpPr>
            <p:cNvPr id="69" name="Google Shape;69;p2"/>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2"/>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2"/>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 name="Google Shape;72;p2"/>
          <p:cNvGrpSpPr/>
          <p:nvPr/>
        </p:nvGrpSpPr>
        <p:grpSpPr>
          <a:xfrm>
            <a:off x="1172445" y="973506"/>
            <a:ext cx="184903" cy="235878"/>
            <a:chOff x="2947570" y="-1075969"/>
            <a:chExt cx="184903" cy="235878"/>
          </a:xfrm>
        </p:grpSpPr>
        <p:sp>
          <p:nvSpPr>
            <p:cNvPr id="73" name="Google Shape;73;p2"/>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2"/>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2"/>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 name="Google Shape;76;p2"/>
          <p:cNvGrpSpPr/>
          <p:nvPr/>
        </p:nvGrpSpPr>
        <p:grpSpPr>
          <a:xfrm>
            <a:off x="1600921" y="392672"/>
            <a:ext cx="847391" cy="850399"/>
            <a:chOff x="4492684" y="662647"/>
            <a:chExt cx="847391" cy="850399"/>
          </a:xfrm>
        </p:grpSpPr>
        <p:sp>
          <p:nvSpPr>
            <p:cNvPr id="77" name="Google Shape;77;p2"/>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2"/>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2"/>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2"/>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2"/>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 name="Google Shape;82;p2"/>
          <p:cNvGrpSpPr/>
          <p:nvPr/>
        </p:nvGrpSpPr>
        <p:grpSpPr>
          <a:xfrm>
            <a:off x="299281" y="2848081"/>
            <a:ext cx="457673" cy="400720"/>
            <a:chOff x="299281" y="2848081"/>
            <a:chExt cx="457673" cy="400720"/>
          </a:xfrm>
        </p:grpSpPr>
        <p:sp>
          <p:nvSpPr>
            <p:cNvPr id="83" name="Google Shape;83;p2"/>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2"/>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 name="Google Shape;85;p2"/>
          <p:cNvGrpSpPr/>
          <p:nvPr/>
        </p:nvGrpSpPr>
        <p:grpSpPr>
          <a:xfrm>
            <a:off x="313123" y="2507274"/>
            <a:ext cx="128941" cy="128941"/>
            <a:chOff x="794923" y="2795124"/>
            <a:chExt cx="128941" cy="128941"/>
          </a:xfrm>
        </p:grpSpPr>
        <p:sp>
          <p:nvSpPr>
            <p:cNvPr id="86" name="Google Shape;86;p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 name="Google Shape;88;p2"/>
          <p:cNvGrpSpPr/>
          <p:nvPr/>
        </p:nvGrpSpPr>
        <p:grpSpPr>
          <a:xfrm>
            <a:off x="770131" y="3987817"/>
            <a:ext cx="750503" cy="917364"/>
            <a:chOff x="794919" y="4014442"/>
            <a:chExt cx="750503" cy="917364"/>
          </a:xfrm>
        </p:grpSpPr>
        <p:sp>
          <p:nvSpPr>
            <p:cNvPr id="89" name="Google Shape;89;p2"/>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2"/>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2"/>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 name="Google Shape;92;p2"/>
          <p:cNvGrpSpPr/>
          <p:nvPr/>
        </p:nvGrpSpPr>
        <p:grpSpPr>
          <a:xfrm>
            <a:off x="1447449" y="4268259"/>
            <a:ext cx="217875" cy="217875"/>
            <a:chOff x="1447449" y="4268259"/>
            <a:chExt cx="217875" cy="217875"/>
          </a:xfrm>
        </p:grpSpPr>
        <p:sp>
          <p:nvSpPr>
            <p:cNvPr id="93" name="Google Shape;93;p2"/>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2"/>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2"/>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2"/>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2"/>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2"/>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2"/>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2"/>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1" name="Google Shape;101;p2"/>
          <p:cNvGrpSpPr/>
          <p:nvPr/>
        </p:nvGrpSpPr>
        <p:grpSpPr>
          <a:xfrm>
            <a:off x="753967" y="3418119"/>
            <a:ext cx="210867" cy="780481"/>
            <a:chOff x="2419167" y="1286206"/>
            <a:chExt cx="210867" cy="780481"/>
          </a:xfrm>
        </p:grpSpPr>
        <p:sp>
          <p:nvSpPr>
            <p:cNvPr id="102" name="Google Shape;102;p2"/>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2"/>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2"/>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2"/>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2"/>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2"/>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2"/>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2"/>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2"/>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2"/>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2"/>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2"/>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2"/>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7" name="Google Shape;117;p2"/>
          <p:cNvGrpSpPr/>
          <p:nvPr/>
        </p:nvGrpSpPr>
        <p:grpSpPr>
          <a:xfrm rot="3599956">
            <a:off x="7746309" y="3662008"/>
            <a:ext cx="834408" cy="873392"/>
            <a:chOff x="3153626" y="-2653955"/>
            <a:chExt cx="834426" cy="873411"/>
          </a:xfrm>
        </p:grpSpPr>
        <p:sp>
          <p:nvSpPr>
            <p:cNvPr id="118" name="Google Shape;118;p2"/>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2"/>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2"/>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2"/>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2"/>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5" name="Google Shape;125;p2"/>
          <p:cNvSpPr/>
          <p:nvPr/>
        </p:nvSpPr>
        <p:spPr>
          <a:xfrm>
            <a:off x="7426223" y="4331197"/>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6" name="Google Shape;126;p2"/>
          <p:cNvGrpSpPr/>
          <p:nvPr/>
        </p:nvGrpSpPr>
        <p:grpSpPr>
          <a:xfrm>
            <a:off x="8607855" y="2722388"/>
            <a:ext cx="193891" cy="194881"/>
            <a:chOff x="3407917" y="-1400250"/>
            <a:chExt cx="193891" cy="194881"/>
          </a:xfrm>
        </p:grpSpPr>
        <p:sp>
          <p:nvSpPr>
            <p:cNvPr id="127" name="Google Shape;127;p2"/>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2"/>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2"/>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2"/>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2"/>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2"/>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2"/>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2"/>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5" name="Google Shape;135;p2"/>
          <p:cNvGrpSpPr/>
          <p:nvPr/>
        </p:nvGrpSpPr>
        <p:grpSpPr>
          <a:xfrm>
            <a:off x="8197879" y="4195601"/>
            <a:ext cx="670520" cy="673527"/>
            <a:chOff x="1889565" y="-3382437"/>
            <a:chExt cx="670520" cy="673527"/>
          </a:xfrm>
        </p:grpSpPr>
        <p:sp>
          <p:nvSpPr>
            <p:cNvPr id="136" name="Google Shape;136;p2"/>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2"/>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2"/>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2"/>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2"/>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1" name="Google Shape;141;p2"/>
          <p:cNvGrpSpPr/>
          <p:nvPr/>
        </p:nvGrpSpPr>
        <p:grpSpPr>
          <a:xfrm>
            <a:off x="8586876" y="3519044"/>
            <a:ext cx="235841" cy="578619"/>
            <a:chOff x="6219428" y="3871144"/>
            <a:chExt cx="235841" cy="578619"/>
          </a:xfrm>
        </p:grpSpPr>
        <p:sp>
          <p:nvSpPr>
            <p:cNvPr id="142" name="Google Shape;142;p2"/>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2"/>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2"/>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5" name="Google Shape;145;p2"/>
          <p:cNvGrpSpPr/>
          <p:nvPr/>
        </p:nvGrpSpPr>
        <p:grpSpPr>
          <a:xfrm>
            <a:off x="8316336" y="3248810"/>
            <a:ext cx="228873" cy="290850"/>
            <a:chOff x="2079424" y="521748"/>
            <a:chExt cx="228873" cy="290850"/>
          </a:xfrm>
        </p:grpSpPr>
        <p:sp>
          <p:nvSpPr>
            <p:cNvPr id="146" name="Google Shape;146;p2"/>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2"/>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2"/>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9" name="Google Shape;149;p2"/>
          <p:cNvGrpSpPr/>
          <p:nvPr/>
        </p:nvGrpSpPr>
        <p:grpSpPr>
          <a:xfrm>
            <a:off x="273284" y="4166690"/>
            <a:ext cx="509674" cy="559624"/>
            <a:chOff x="1693693" y="-2602979"/>
            <a:chExt cx="509674" cy="559624"/>
          </a:xfrm>
        </p:grpSpPr>
        <p:sp>
          <p:nvSpPr>
            <p:cNvPr id="150" name="Google Shape;150;p2"/>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2"/>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2"/>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2"/>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2"/>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2"/>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2"/>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2"/>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2"/>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 name="Google Shape;159;p2"/>
          <p:cNvGrpSpPr/>
          <p:nvPr/>
        </p:nvGrpSpPr>
        <p:grpSpPr>
          <a:xfrm>
            <a:off x="1644605" y="3450392"/>
            <a:ext cx="358773" cy="357783"/>
            <a:chOff x="2601030" y="2721166"/>
            <a:chExt cx="358773" cy="357783"/>
          </a:xfrm>
        </p:grpSpPr>
        <p:sp>
          <p:nvSpPr>
            <p:cNvPr id="160" name="Google Shape;160;p2"/>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2"/>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2"/>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2"/>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2"/>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8" name="Google Shape;168;p2"/>
          <p:cNvGrpSpPr/>
          <p:nvPr/>
        </p:nvGrpSpPr>
        <p:grpSpPr>
          <a:xfrm>
            <a:off x="6276280" y="3956242"/>
            <a:ext cx="358773" cy="357783"/>
            <a:chOff x="2601030" y="2721166"/>
            <a:chExt cx="358773" cy="357783"/>
          </a:xfrm>
        </p:grpSpPr>
        <p:sp>
          <p:nvSpPr>
            <p:cNvPr id="169" name="Google Shape;169;p2"/>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2"/>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2"/>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2"/>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2"/>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2"/>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2"/>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2"/>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7" name="Google Shape;177;p2"/>
          <p:cNvGrpSpPr/>
          <p:nvPr/>
        </p:nvGrpSpPr>
        <p:grpSpPr>
          <a:xfrm rot="-5400000">
            <a:off x="7295535" y="4347540"/>
            <a:ext cx="557642" cy="557642"/>
            <a:chOff x="3560335" y="-646412"/>
            <a:chExt cx="557642" cy="557642"/>
          </a:xfrm>
        </p:grpSpPr>
        <p:sp>
          <p:nvSpPr>
            <p:cNvPr id="178" name="Google Shape;178;p2"/>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2"/>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2"/>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2"/>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2"/>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2"/>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2"/>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2"/>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2"/>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7" name="Google Shape;187;p2"/>
          <p:cNvSpPr/>
          <p:nvPr/>
        </p:nvSpPr>
        <p:spPr>
          <a:xfrm>
            <a:off x="6859873" y="4765322"/>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2"/>
          <p:cNvSpPr/>
          <p:nvPr/>
        </p:nvSpPr>
        <p:spPr>
          <a:xfrm>
            <a:off x="482635" y="3583297"/>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9" name="Google Shape;189;p2"/>
          <p:cNvGrpSpPr/>
          <p:nvPr/>
        </p:nvGrpSpPr>
        <p:grpSpPr>
          <a:xfrm>
            <a:off x="1665323" y="4746837"/>
            <a:ext cx="128941" cy="128941"/>
            <a:chOff x="794923" y="2795124"/>
            <a:chExt cx="128941" cy="128941"/>
          </a:xfrm>
        </p:grpSpPr>
        <p:sp>
          <p:nvSpPr>
            <p:cNvPr id="190" name="Google Shape;190;p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 name="Google Shape;192;p2"/>
          <p:cNvGrpSpPr/>
          <p:nvPr/>
        </p:nvGrpSpPr>
        <p:grpSpPr>
          <a:xfrm>
            <a:off x="8683660" y="2030862"/>
            <a:ext cx="128941" cy="128941"/>
            <a:chOff x="794923" y="2795124"/>
            <a:chExt cx="128941" cy="128941"/>
          </a:xfrm>
        </p:grpSpPr>
        <p:sp>
          <p:nvSpPr>
            <p:cNvPr id="193" name="Google Shape;193;p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 name="Google Shape;195;p2"/>
          <p:cNvGrpSpPr/>
          <p:nvPr/>
        </p:nvGrpSpPr>
        <p:grpSpPr>
          <a:xfrm>
            <a:off x="8023185" y="3618712"/>
            <a:ext cx="128941" cy="128941"/>
            <a:chOff x="794923" y="2795124"/>
            <a:chExt cx="128941" cy="128941"/>
          </a:xfrm>
        </p:grpSpPr>
        <p:sp>
          <p:nvSpPr>
            <p:cNvPr id="196" name="Google Shape;196;p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 name="Google Shape;198;p2"/>
          <p:cNvGrpSpPr/>
          <p:nvPr/>
        </p:nvGrpSpPr>
        <p:grpSpPr>
          <a:xfrm>
            <a:off x="273285" y="555287"/>
            <a:ext cx="128941" cy="128941"/>
            <a:chOff x="794923" y="2795124"/>
            <a:chExt cx="128941" cy="128941"/>
          </a:xfrm>
        </p:grpSpPr>
        <p:sp>
          <p:nvSpPr>
            <p:cNvPr id="199" name="Google Shape;199;p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 2">
  <p:cSld name="CUSTOM_3">
    <p:spTree>
      <p:nvGrpSpPr>
        <p:cNvPr id="1" name="Shape 880"/>
        <p:cNvGrpSpPr/>
        <p:nvPr/>
      </p:nvGrpSpPr>
      <p:grpSpPr>
        <a:xfrm>
          <a:off x="0" y="0"/>
          <a:ext cx="0" cy="0"/>
          <a:chOff x="0" y="0"/>
          <a:chExt cx="0" cy="0"/>
        </a:xfrm>
      </p:grpSpPr>
      <p:sp>
        <p:nvSpPr>
          <p:cNvPr id="881" name="Google Shape;881;p11"/>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 name="Google Shape;882;p11"/>
          <p:cNvSpPr txBox="1">
            <a:spLocks noGrp="1"/>
          </p:cNvSpPr>
          <p:nvPr>
            <p:ph type="title"/>
          </p:nvPr>
        </p:nvSpPr>
        <p:spPr>
          <a:xfrm>
            <a:off x="1508250" y="539500"/>
            <a:ext cx="61275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83" name="Google Shape;883;p11"/>
          <p:cNvSpPr txBox="1">
            <a:spLocks noGrp="1"/>
          </p:cNvSpPr>
          <p:nvPr>
            <p:ph type="subTitle" idx="1"/>
          </p:nvPr>
        </p:nvSpPr>
        <p:spPr>
          <a:xfrm>
            <a:off x="915600" y="2849537"/>
            <a:ext cx="1818600" cy="783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884" name="Google Shape;884;p11"/>
          <p:cNvSpPr txBox="1">
            <a:spLocks noGrp="1"/>
          </p:cNvSpPr>
          <p:nvPr>
            <p:ph type="subTitle" idx="2"/>
          </p:nvPr>
        </p:nvSpPr>
        <p:spPr>
          <a:xfrm>
            <a:off x="915600" y="2500608"/>
            <a:ext cx="1818600" cy="269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accent6"/>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sp>
        <p:nvSpPr>
          <p:cNvPr id="885" name="Google Shape;885;p11"/>
          <p:cNvSpPr txBox="1">
            <a:spLocks noGrp="1"/>
          </p:cNvSpPr>
          <p:nvPr>
            <p:ph type="subTitle" idx="3"/>
          </p:nvPr>
        </p:nvSpPr>
        <p:spPr>
          <a:xfrm>
            <a:off x="3662700" y="2849537"/>
            <a:ext cx="1818600" cy="783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886" name="Google Shape;886;p11"/>
          <p:cNvSpPr txBox="1">
            <a:spLocks noGrp="1"/>
          </p:cNvSpPr>
          <p:nvPr>
            <p:ph type="subTitle" idx="4"/>
          </p:nvPr>
        </p:nvSpPr>
        <p:spPr>
          <a:xfrm>
            <a:off x="3662700" y="2500608"/>
            <a:ext cx="1818600" cy="269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accent6"/>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sp>
        <p:nvSpPr>
          <p:cNvPr id="887" name="Google Shape;887;p11"/>
          <p:cNvSpPr txBox="1">
            <a:spLocks noGrp="1"/>
          </p:cNvSpPr>
          <p:nvPr>
            <p:ph type="subTitle" idx="5"/>
          </p:nvPr>
        </p:nvSpPr>
        <p:spPr>
          <a:xfrm>
            <a:off x="6409800" y="2849537"/>
            <a:ext cx="1818600" cy="783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888" name="Google Shape;888;p11"/>
          <p:cNvSpPr txBox="1">
            <a:spLocks noGrp="1"/>
          </p:cNvSpPr>
          <p:nvPr>
            <p:ph type="subTitle" idx="6"/>
          </p:nvPr>
        </p:nvSpPr>
        <p:spPr>
          <a:xfrm>
            <a:off x="6409800" y="2500608"/>
            <a:ext cx="1818600" cy="269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accent6"/>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grpSp>
        <p:nvGrpSpPr>
          <p:cNvPr id="889" name="Google Shape;889;p11"/>
          <p:cNvGrpSpPr/>
          <p:nvPr/>
        </p:nvGrpSpPr>
        <p:grpSpPr>
          <a:xfrm>
            <a:off x="7829836" y="278787"/>
            <a:ext cx="829539" cy="844607"/>
            <a:chOff x="7916906" y="126387"/>
            <a:chExt cx="829539" cy="844607"/>
          </a:xfrm>
        </p:grpSpPr>
        <p:sp>
          <p:nvSpPr>
            <p:cNvPr id="890" name="Google Shape;890;p11"/>
            <p:cNvSpPr/>
            <p:nvPr/>
          </p:nvSpPr>
          <p:spPr>
            <a:xfrm>
              <a:off x="7916906" y="126387"/>
              <a:ext cx="490049" cy="495051"/>
            </a:xfrm>
            <a:custGeom>
              <a:avLst/>
              <a:gdLst/>
              <a:ahLst/>
              <a:cxnLst/>
              <a:rect l="l" t="t" r="r" b="b"/>
              <a:pathLst>
                <a:path w="15969" h="16132" fill="none" extrusionOk="0">
                  <a:moveTo>
                    <a:pt x="15941" y="7930"/>
                  </a:moveTo>
                  <a:cubicBezTo>
                    <a:pt x="15941" y="12344"/>
                    <a:pt x="12399" y="15941"/>
                    <a:pt x="7985" y="16023"/>
                  </a:cubicBezTo>
                  <a:cubicBezTo>
                    <a:pt x="3598" y="16132"/>
                    <a:pt x="1" y="12589"/>
                    <a:pt x="1" y="8202"/>
                  </a:cubicBezTo>
                  <a:cubicBezTo>
                    <a:pt x="28" y="3788"/>
                    <a:pt x="3570" y="192"/>
                    <a:pt x="7985" y="110"/>
                  </a:cubicBezTo>
                  <a:cubicBezTo>
                    <a:pt x="12371" y="1"/>
                    <a:pt x="15968" y="3543"/>
                    <a:pt x="15941" y="793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 name="Google Shape;891;p11"/>
            <p:cNvSpPr/>
            <p:nvPr/>
          </p:nvSpPr>
          <p:spPr>
            <a:xfrm>
              <a:off x="8161928" y="210844"/>
              <a:ext cx="161416" cy="160588"/>
            </a:xfrm>
            <a:custGeom>
              <a:avLst/>
              <a:gdLst/>
              <a:ahLst/>
              <a:cxnLst/>
              <a:rect l="l" t="t" r="r" b="b"/>
              <a:pathLst>
                <a:path w="5260" h="5233" fill="none" extrusionOk="0">
                  <a:moveTo>
                    <a:pt x="1" y="55"/>
                  </a:moveTo>
                  <a:cubicBezTo>
                    <a:pt x="2889" y="1"/>
                    <a:pt x="5259" y="2317"/>
                    <a:pt x="5259" y="5232"/>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11"/>
            <p:cNvSpPr/>
            <p:nvPr/>
          </p:nvSpPr>
          <p:spPr>
            <a:xfrm>
              <a:off x="8375157" y="603051"/>
              <a:ext cx="371288" cy="367943"/>
            </a:xfrm>
            <a:custGeom>
              <a:avLst/>
              <a:gdLst/>
              <a:ahLst/>
              <a:cxnLst/>
              <a:rect l="l" t="t" r="r" b="b"/>
              <a:pathLst>
                <a:path w="12099" h="11990" fill="none" extrusionOk="0">
                  <a:moveTo>
                    <a:pt x="11881" y="9428"/>
                  </a:moveTo>
                  <a:cubicBezTo>
                    <a:pt x="12099" y="9619"/>
                    <a:pt x="12099" y="9973"/>
                    <a:pt x="11881" y="10191"/>
                  </a:cubicBezTo>
                  <a:lnTo>
                    <a:pt x="10328" y="11771"/>
                  </a:lnTo>
                  <a:cubicBezTo>
                    <a:pt x="10137" y="11989"/>
                    <a:pt x="9783" y="11989"/>
                    <a:pt x="9565" y="11771"/>
                  </a:cubicBezTo>
                  <a:lnTo>
                    <a:pt x="219" y="2562"/>
                  </a:lnTo>
                  <a:cubicBezTo>
                    <a:pt x="1" y="2371"/>
                    <a:pt x="1" y="2017"/>
                    <a:pt x="219" y="1799"/>
                  </a:cubicBezTo>
                  <a:lnTo>
                    <a:pt x="1772" y="218"/>
                  </a:lnTo>
                  <a:cubicBezTo>
                    <a:pt x="1963" y="0"/>
                    <a:pt x="2317" y="0"/>
                    <a:pt x="2535" y="218"/>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11"/>
            <p:cNvSpPr/>
            <p:nvPr/>
          </p:nvSpPr>
          <p:spPr>
            <a:xfrm>
              <a:off x="8323323" y="554532"/>
              <a:ext cx="78621" cy="76964"/>
            </a:xfrm>
            <a:custGeom>
              <a:avLst/>
              <a:gdLst/>
              <a:ahLst/>
              <a:cxnLst/>
              <a:rect l="l" t="t" r="r" b="b"/>
              <a:pathLst>
                <a:path w="2562" h="2508" fill="none" extrusionOk="0">
                  <a:moveTo>
                    <a:pt x="2562" y="2508"/>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4" name="Google Shape;894;p11"/>
          <p:cNvGrpSpPr/>
          <p:nvPr/>
        </p:nvGrpSpPr>
        <p:grpSpPr>
          <a:xfrm flipH="1">
            <a:off x="336482" y="256426"/>
            <a:ext cx="488729" cy="597142"/>
            <a:chOff x="6180225" y="405175"/>
            <a:chExt cx="606514" cy="741055"/>
          </a:xfrm>
        </p:grpSpPr>
        <p:sp>
          <p:nvSpPr>
            <p:cNvPr id="895" name="Google Shape;895;p11"/>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 name="Google Shape;896;p11"/>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11"/>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8" name="Google Shape;898;p11"/>
          <p:cNvGrpSpPr/>
          <p:nvPr/>
        </p:nvGrpSpPr>
        <p:grpSpPr>
          <a:xfrm flipH="1">
            <a:off x="271575" y="978689"/>
            <a:ext cx="411494" cy="664330"/>
            <a:chOff x="4698532" y="1605962"/>
            <a:chExt cx="510665" cy="824436"/>
          </a:xfrm>
        </p:grpSpPr>
        <p:sp>
          <p:nvSpPr>
            <p:cNvPr id="899" name="Google Shape;899;p11"/>
            <p:cNvSpPr/>
            <p:nvPr/>
          </p:nvSpPr>
          <p:spPr>
            <a:xfrm>
              <a:off x="4698532" y="1661926"/>
              <a:ext cx="510665" cy="768472"/>
            </a:xfrm>
            <a:custGeom>
              <a:avLst/>
              <a:gdLst/>
              <a:ahLst/>
              <a:cxnLst/>
              <a:rect l="l" t="t" r="r" b="b"/>
              <a:pathLst>
                <a:path w="13925" h="20955" fill="none" extrusionOk="0">
                  <a:moveTo>
                    <a:pt x="5096" y="83"/>
                  </a:moveTo>
                  <a:lnTo>
                    <a:pt x="5096" y="7276"/>
                  </a:lnTo>
                  <a:cubicBezTo>
                    <a:pt x="2098" y="8175"/>
                    <a:pt x="28" y="10927"/>
                    <a:pt x="28" y="14061"/>
                  </a:cubicBezTo>
                  <a:cubicBezTo>
                    <a:pt x="0" y="17876"/>
                    <a:pt x="3134" y="20955"/>
                    <a:pt x="6976" y="20873"/>
                  </a:cubicBezTo>
                  <a:cubicBezTo>
                    <a:pt x="10818" y="20791"/>
                    <a:pt x="13897" y="17658"/>
                    <a:pt x="13924" y="13816"/>
                  </a:cubicBezTo>
                  <a:cubicBezTo>
                    <a:pt x="13924" y="10709"/>
                    <a:pt x="11826" y="7985"/>
                    <a:pt x="8829" y="7222"/>
                  </a:cubicBezTo>
                  <a:lnTo>
                    <a:pt x="882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11"/>
            <p:cNvSpPr/>
            <p:nvPr/>
          </p:nvSpPr>
          <p:spPr>
            <a:xfrm>
              <a:off x="4836424" y="1605962"/>
              <a:ext cx="233861" cy="59006"/>
            </a:xfrm>
            <a:custGeom>
              <a:avLst/>
              <a:gdLst/>
              <a:ahLst/>
              <a:cxnLst/>
              <a:rect l="l" t="t" r="r" b="b"/>
              <a:pathLst>
                <a:path w="6377" h="1609" fill="none" extrusionOk="0">
                  <a:moveTo>
                    <a:pt x="6377" y="737"/>
                  </a:moveTo>
                  <a:cubicBezTo>
                    <a:pt x="6377" y="1173"/>
                    <a:pt x="6022" y="1500"/>
                    <a:pt x="5614" y="1527"/>
                  </a:cubicBezTo>
                  <a:lnTo>
                    <a:pt x="763" y="1609"/>
                  </a:lnTo>
                  <a:cubicBezTo>
                    <a:pt x="355" y="1609"/>
                    <a:pt x="1" y="1282"/>
                    <a:pt x="1" y="846"/>
                  </a:cubicBezTo>
                  <a:lnTo>
                    <a:pt x="1" y="846"/>
                  </a:lnTo>
                  <a:cubicBezTo>
                    <a:pt x="1" y="437"/>
                    <a:pt x="355" y="83"/>
                    <a:pt x="763" y="83"/>
                  </a:cubicBezTo>
                  <a:lnTo>
                    <a:pt x="5614" y="1"/>
                  </a:lnTo>
                  <a:cubicBezTo>
                    <a:pt x="6022" y="1"/>
                    <a:pt x="6377" y="328"/>
                    <a:pt x="6377" y="73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 name="Google Shape;901;p11"/>
            <p:cNvSpPr/>
            <p:nvPr/>
          </p:nvSpPr>
          <p:spPr>
            <a:xfrm>
              <a:off x="4710524" y="2099624"/>
              <a:ext cx="485654" cy="9021"/>
            </a:xfrm>
            <a:custGeom>
              <a:avLst/>
              <a:gdLst/>
              <a:ahLst/>
              <a:cxnLst/>
              <a:rect l="l" t="t" r="r" b="b"/>
              <a:pathLst>
                <a:path w="13243" h="246" fill="none" extrusionOk="0">
                  <a:moveTo>
                    <a:pt x="0" y="246"/>
                  </a:moveTo>
                  <a:lnTo>
                    <a:pt x="13243"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2" name="Google Shape;902;p11"/>
          <p:cNvGrpSpPr/>
          <p:nvPr/>
        </p:nvGrpSpPr>
        <p:grpSpPr>
          <a:xfrm flipH="1">
            <a:off x="757669" y="1172813"/>
            <a:ext cx="110824" cy="110824"/>
            <a:chOff x="794923" y="2795124"/>
            <a:chExt cx="128941" cy="128941"/>
          </a:xfrm>
        </p:grpSpPr>
        <p:sp>
          <p:nvSpPr>
            <p:cNvPr id="903" name="Google Shape;903;p11"/>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 name="Google Shape;904;p11"/>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5" name="Google Shape;905;p11"/>
          <p:cNvGrpSpPr/>
          <p:nvPr/>
        </p:nvGrpSpPr>
        <p:grpSpPr>
          <a:xfrm>
            <a:off x="929181" y="708790"/>
            <a:ext cx="166649" cy="167500"/>
            <a:chOff x="3407917" y="-1400250"/>
            <a:chExt cx="193891" cy="194881"/>
          </a:xfrm>
        </p:grpSpPr>
        <p:sp>
          <p:nvSpPr>
            <p:cNvPr id="906" name="Google Shape;906;p11"/>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11"/>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11"/>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11"/>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11"/>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11"/>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 name="Google Shape;912;p11"/>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 name="Google Shape;913;p11"/>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4" name="Google Shape;914;p11"/>
          <p:cNvGrpSpPr/>
          <p:nvPr/>
        </p:nvGrpSpPr>
        <p:grpSpPr>
          <a:xfrm rot="-5400000" flipH="1">
            <a:off x="849046" y="322800"/>
            <a:ext cx="479293" cy="479293"/>
            <a:chOff x="3560335" y="-646412"/>
            <a:chExt cx="557642" cy="557642"/>
          </a:xfrm>
        </p:grpSpPr>
        <p:sp>
          <p:nvSpPr>
            <p:cNvPr id="915" name="Google Shape;915;p11"/>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11"/>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11"/>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11"/>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11"/>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 name="Google Shape;920;p11"/>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 name="Google Shape;921;p11"/>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 name="Google Shape;922;p11"/>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p11"/>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4" name="Google Shape;924;p11"/>
          <p:cNvGrpSpPr/>
          <p:nvPr/>
        </p:nvGrpSpPr>
        <p:grpSpPr>
          <a:xfrm flipH="1">
            <a:off x="1426010" y="233741"/>
            <a:ext cx="110824" cy="110824"/>
            <a:chOff x="794923" y="2795124"/>
            <a:chExt cx="128941" cy="128941"/>
          </a:xfrm>
        </p:grpSpPr>
        <p:sp>
          <p:nvSpPr>
            <p:cNvPr id="925" name="Google Shape;925;p11"/>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p11"/>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7" name="Google Shape;927;p11"/>
          <p:cNvGrpSpPr/>
          <p:nvPr/>
        </p:nvGrpSpPr>
        <p:grpSpPr>
          <a:xfrm flipH="1">
            <a:off x="8455129" y="4384172"/>
            <a:ext cx="414009" cy="454583"/>
            <a:chOff x="1693693" y="-2602979"/>
            <a:chExt cx="509674" cy="559624"/>
          </a:xfrm>
        </p:grpSpPr>
        <p:sp>
          <p:nvSpPr>
            <p:cNvPr id="928" name="Google Shape;928;p11"/>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 name="Google Shape;929;p11"/>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11"/>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11"/>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11"/>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11"/>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11"/>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 name="Google Shape;935;p11"/>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11"/>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7" name="Google Shape;937;p11"/>
          <p:cNvGrpSpPr/>
          <p:nvPr/>
        </p:nvGrpSpPr>
        <p:grpSpPr>
          <a:xfrm flipH="1">
            <a:off x="8276602" y="4446789"/>
            <a:ext cx="104738" cy="104738"/>
            <a:chOff x="794923" y="2795124"/>
            <a:chExt cx="128941" cy="128941"/>
          </a:xfrm>
        </p:grpSpPr>
        <p:sp>
          <p:nvSpPr>
            <p:cNvPr id="938" name="Google Shape;938;p11"/>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 name="Google Shape;939;p11"/>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0" name="Google Shape;940;p11"/>
          <p:cNvGrpSpPr/>
          <p:nvPr/>
        </p:nvGrpSpPr>
        <p:grpSpPr>
          <a:xfrm>
            <a:off x="8314579" y="3559006"/>
            <a:ext cx="544663" cy="547106"/>
            <a:chOff x="1889565" y="-3382437"/>
            <a:chExt cx="670520" cy="673527"/>
          </a:xfrm>
        </p:grpSpPr>
        <p:sp>
          <p:nvSpPr>
            <p:cNvPr id="941" name="Google Shape;941;p11"/>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11"/>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11"/>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11"/>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 name="Google Shape;945;p11"/>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6" name="Google Shape;946;p11"/>
          <p:cNvGrpSpPr/>
          <p:nvPr/>
        </p:nvGrpSpPr>
        <p:grpSpPr>
          <a:xfrm>
            <a:off x="8619577" y="3304543"/>
            <a:ext cx="157497" cy="158302"/>
            <a:chOff x="3407917" y="-1400250"/>
            <a:chExt cx="193891" cy="194881"/>
          </a:xfrm>
        </p:grpSpPr>
        <p:sp>
          <p:nvSpPr>
            <p:cNvPr id="947" name="Google Shape;947;p11"/>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p11"/>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11"/>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11"/>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11"/>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 name="Google Shape;952;p11"/>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 name="Google Shape;953;p11"/>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 name="Google Shape;954;p11"/>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5" name="Google Shape;955;p11"/>
          <p:cNvGrpSpPr/>
          <p:nvPr/>
        </p:nvGrpSpPr>
        <p:grpSpPr>
          <a:xfrm rot="1420089">
            <a:off x="7749849" y="4096443"/>
            <a:ext cx="677828" cy="709496"/>
            <a:chOff x="3153626" y="-2653955"/>
            <a:chExt cx="834426" cy="873411"/>
          </a:xfrm>
        </p:grpSpPr>
        <p:sp>
          <p:nvSpPr>
            <p:cNvPr id="956" name="Google Shape;956;p11"/>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 name="Google Shape;957;p11"/>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p11"/>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 name="Google Shape;959;p11"/>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 name="Google Shape;960;p11"/>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 name="Google Shape;961;p11"/>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 name="Google Shape;962;p11"/>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3" name="Google Shape;963;p11"/>
          <p:cNvGrpSpPr/>
          <p:nvPr/>
        </p:nvGrpSpPr>
        <p:grpSpPr>
          <a:xfrm>
            <a:off x="7393991" y="4662312"/>
            <a:ext cx="185914" cy="236257"/>
            <a:chOff x="2079424" y="521748"/>
            <a:chExt cx="228873" cy="290850"/>
          </a:xfrm>
        </p:grpSpPr>
        <p:sp>
          <p:nvSpPr>
            <p:cNvPr id="964" name="Google Shape;964;p11"/>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 name="Google Shape;965;p11"/>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 name="Google Shape;966;p11"/>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7" name="Google Shape;967;p11"/>
          <p:cNvGrpSpPr/>
          <p:nvPr/>
        </p:nvGrpSpPr>
        <p:grpSpPr>
          <a:xfrm>
            <a:off x="619592" y="4514939"/>
            <a:ext cx="187263" cy="187264"/>
            <a:chOff x="1447449" y="4268259"/>
            <a:chExt cx="217875" cy="217875"/>
          </a:xfrm>
        </p:grpSpPr>
        <p:sp>
          <p:nvSpPr>
            <p:cNvPr id="968" name="Google Shape;968;p11"/>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 name="Google Shape;969;p11"/>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 name="Google Shape;970;p11"/>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 name="Google Shape;971;p11"/>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 name="Google Shape;972;p11"/>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 name="Google Shape;973;p11"/>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 name="Google Shape;974;p11"/>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 name="Google Shape;975;p11"/>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6" name="Google Shape;976;p11"/>
          <p:cNvGrpSpPr/>
          <p:nvPr/>
        </p:nvGrpSpPr>
        <p:grpSpPr>
          <a:xfrm>
            <a:off x="8276589" y="385746"/>
            <a:ext cx="308365" cy="307514"/>
            <a:chOff x="2601030" y="2721166"/>
            <a:chExt cx="358773" cy="357783"/>
          </a:xfrm>
        </p:grpSpPr>
        <p:sp>
          <p:nvSpPr>
            <p:cNvPr id="977" name="Google Shape;977;p11"/>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 name="Google Shape;978;p11"/>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 name="Google Shape;979;p11"/>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 name="Google Shape;980;p11"/>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11"/>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p11"/>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11"/>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11"/>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85"/>
        <p:cNvGrpSpPr/>
        <p:nvPr/>
      </p:nvGrpSpPr>
      <p:grpSpPr>
        <a:xfrm>
          <a:off x="0" y="0"/>
          <a:ext cx="0" cy="0"/>
          <a:chOff x="0" y="0"/>
          <a:chExt cx="0" cy="0"/>
        </a:xfrm>
      </p:grpSpPr>
      <p:sp>
        <p:nvSpPr>
          <p:cNvPr id="986" name="Google Shape;986;p12"/>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12"/>
          <p:cNvSpPr txBox="1">
            <a:spLocks noGrp="1"/>
          </p:cNvSpPr>
          <p:nvPr>
            <p:ph type="title"/>
          </p:nvPr>
        </p:nvSpPr>
        <p:spPr>
          <a:xfrm>
            <a:off x="2220450" y="2215653"/>
            <a:ext cx="4703100" cy="1168200"/>
          </a:xfrm>
          <a:prstGeom prst="rect">
            <a:avLst/>
          </a:prstGeom>
          <a:noFill/>
          <a:ln>
            <a:noFill/>
          </a:ln>
        </p:spPr>
        <p:txBody>
          <a:bodyPr spcFirstLastPara="1" wrap="square" lIns="91425" tIns="91425" rIns="91425" bIns="91425" anchor="ctr" anchorCtr="0">
            <a:noAutofit/>
          </a:bodyPr>
          <a:lstStyle>
            <a:lvl1pPr lvl="0" algn="ctr">
              <a:lnSpc>
                <a:spcPct val="70000"/>
              </a:lnSpc>
              <a:spcBef>
                <a:spcPts val="0"/>
              </a:spcBef>
              <a:spcAft>
                <a:spcPts val="0"/>
              </a:spcAft>
              <a:buClr>
                <a:schemeClr val="accent3"/>
              </a:buClr>
              <a:buSzPts val="4000"/>
              <a:buFont typeface="Montserrat ExtraBold"/>
              <a:buNone/>
              <a:defRPr sz="5500">
                <a:solidFill>
                  <a:schemeClr val="accent3"/>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2pPr>
            <a:lvl3pPr lvl="2"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3pPr>
            <a:lvl4pPr lvl="3"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4pPr>
            <a:lvl5pPr lvl="4"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5pPr>
            <a:lvl6pPr lvl="5"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6pPr>
            <a:lvl7pPr lvl="6"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7pPr>
            <a:lvl8pPr lvl="7"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8pPr>
            <a:lvl9pPr lvl="8"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9pPr>
          </a:lstStyle>
          <a:p>
            <a:endParaRPr/>
          </a:p>
        </p:txBody>
      </p:sp>
      <p:sp>
        <p:nvSpPr>
          <p:cNvPr id="988" name="Google Shape;988;p12"/>
          <p:cNvSpPr txBox="1">
            <a:spLocks noGrp="1"/>
          </p:cNvSpPr>
          <p:nvPr>
            <p:ph type="subTitle" idx="1"/>
          </p:nvPr>
        </p:nvSpPr>
        <p:spPr>
          <a:xfrm>
            <a:off x="2220450" y="3567403"/>
            <a:ext cx="4703100" cy="289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Nunito"/>
              <a:buNone/>
              <a:defRPr sz="1600">
                <a:latin typeface="Nunito"/>
                <a:ea typeface="Nunito"/>
                <a:cs typeface="Nunito"/>
                <a:sym typeface="Nunito"/>
              </a:defRPr>
            </a:lvl1pPr>
            <a:lvl2pPr lvl="1" algn="ctr">
              <a:lnSpc>
                <a:spcPct val="100000"/>
              </a:lnSpc>
              <a:spcBef>
                <a:spcPts val="0"/>
              </a:spcBef>
              <a:spcAft>
                <a:spcPts val="0"/>
              </a:spcAft>
              <a:buSzPts val="1600"/>
              <a:buFont typeface="Nunito"/>
              <a:buNone/>
              <a:defRPr sz="1600">
                <a:latin typeface="Nunito"/>
                <a:ea typeface="Nunito"/>
                <a:cs typeface="Nunito"/>
                <a:sym typeface="Nunito"/>
              </a:defRPr>
            </a:lvl2pPr>
            <a:lvl3pPr lvl="2" algn="ctr">
              <a:lnSpc>
                <a:spcPct val="100000"/>
              </a:lnSpc>
              <a:spcBef>
                <a:spcPts val="0"/>
              </a:spcBef>
              <a:spcAft>
                <a:spcPts val="0"/>
              </a:spcAft>
              <a:buSzPts val="1600"/>
              <a:buFont typeface="Nunito"/>
              <a:buNone/>
              <a:defRPr sz="1600">
                <a:latin typeface="Nunito"/>
                <a:ea typeface="Nunito"/>
                <a:cs typeface="Nunito"/>
                <a:sym typeface="Nunito"/>
              </a:defRPr>
            </a:lvl3pPr>
            <a:lvl4pPr lvl="3" algn="ctr">
              <a:lnSpc>
                <a:spcPct val="100000"/>
              </a:lnSpc>
              <a:spcBef>
                <a:spcPts val="0"/>
              </a:spcBef>
              <a:spcAft>
                <a:spcPts val="0"/>
              </a:spcAft>
              <a:buSzPts val="1600"/>
              <a:buFont typeface="Nunito"/>
              <a:buNone/>
              <a:defRPr sz="1600">
                <a:latin typeface="Nunito"/>
                <a:ea typeface="Nunito"/>
                <a:cs typeface="Nunito"/>
                <a:sym typeface="Nunito"/>
              </a:defRPr>
            </a:lvl4pPr>
            <a:lvl5pPr lvl="4" algn="ctr">
              <a:lnSpc>
                <a:spcPct val="100000"/>
              </a:lnSpc>
              <a:spcBef>
                <a:spcPts val="0"/>
              </a:spcBef>
              <a:spcAft>
                <a:spcPts val="0"/>
              </a:spcAft>
              <a:buSzPts val="1600"/>
              <a:buFont typeface="Nunito"/>
              <a:buNone/>
              <a:defRPr sz="1600">
                <a:latin typeface="Nunito"/>
                <a:ea typeface="Nunito"/>
                <a:cs typeface="Nunito"/>
                <a:sym typeface="Nunito"/>
              </a:defRPr>
            </a:lvl5pPr>
            <a:lvl6pPr lvl="5" algn="ctr">
              <a:lnSpc>
                <a:spcPct val="100000"/>
              </a:lnSpc>
              <a:spcBef>
                <a:spcPts val="0"/>
              </a:spcBef>
              <a:spcAft>
                <a:spcPts val="0"/>
              </a:spcAft>
              <a:buSzPts val="1600"/>
              <a:buFont typeface="Nunito"/>
              <a:buNone/>
              <a:defRPr sz="1600">
                <a:latin typeface="Nunito"/>
                <a:ea typeface="Nunito"/>
                <a:cs typeface="Nunito"/>
                <a:sym typeface="Nunito"/>
              </a:defRPr>
            </a:lvl6pPr>
            <a:lvl7pPr lvl="6" algn="ctr">
              <a:lnSpc>
                <a:spcPct val="100000"/>
              </a:lnSpc>
              <a:spcBef>
                <a:spcPts val="0"/>
              </a:spcBef>
              <a:spcAft>
                <a:spcPts val="0"/>
              </a:spcAft>
              <a:buSzPts val="1600"/>
              <a:buFont typeface="Nunito"/>
              <a:buNone/>
              <a:defRPr sz="1600">
                <a:latin typeface="Nunito"/>
                <a:ea typeface="Nunito"/>
                <a:cs typeface="Nunito"/>
                <a:sym typeface="Nunito"/>
              </a:defRPr>
            </a:lvl7pPr>
            <a:lvl8pPr lvl="7" algn="ctr">
              <a:lnSpc>
                <a:spcPct val="100000"/>
              </a:lnSpc>
              <a:spcBef>
                <a:spcPts val="0"/>
              </a:spcBef>
              <a:spcAft>
                <a:spcPts val="0"/>
              </a:spcAft>
              <a:buSzPts val="1600"/>
              <a:buFont typeface="Nunito"/>
              <a:buNone/>
              <a:defRPr sz="1600">
                <a:latin typeface="Nunito"/>
                <a:ea typeface="Nunito"/>
                <a:cs typeface="Nunito"/>
                <a:sym typeface="Nunito"/>
              </a:defRPr>
            </a:lvl8pPr>
            <a:lvl9pPr lvl="8" algn="ctr">
              <a:lnSpc>
                <a:spcPct val="100000"/>
              </a:lnSpc>
              <a:spcBef>
                <a:spcPts val="0"/>
              </a:spcBef>
              <a:spcAft>
                <a:spcPts val="0"/>
              </a:spcAft>
              <a:buSzPts val="1600"/>
              <a:buFont typeface="Nunito"/>
              <a:buNone/>
              <a:defRPr sz="1600">
                <a:latin typeface="Nunito"/>
                <a:ea typeface="Nunito"/>
                <a:cs typeface="Nunito"/>
                <a:sym typeface="Nunito"/>
              </a:defRPr>
            </a:lvl9pPr>
          </a:lstStyle>
          <a:p>
            <a:endParaRPr/>
          </a:p>
        </p:txBody>
      </p:sp>
      <p:sp>
        <p:nvSpPr>
          <p:cNvPr id="989" name="Google Shape;989;p12"/>
          <p:cNvSpPr txBox="1">
            <a:spLocks noGrp="1"/>
          </p:cNvSpPr>
          <p:nvPr>
            <p:ph type="title" idx="2"/>
          </p:nvPr>
        </p:nvSpPr>
        <p:spPr>
          <a:xfrm>
            <a:off x="4349700" y="1385447"/>
            <a:ext cx="444600" cy="54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2pPr>
            <a:lvl3pPr lvl="2"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3pPr>
            <a:lvl4pPr lvl="3"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4pPr>
            <a:lvl5pPr lvl="4"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5pPr>
            <a:lvl6pPr lvl="5"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6pPr>
            <a:lvl7pPr lvl="6"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7pPr>
            <a:lvl8pPr lvl="7"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8pPr>
            <a:lvl9pPr lvl="8"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9pPr>
          </a:lstStyle>
          <a:p>
            <a:endParaRPr/>
          </a:p>
        </p:txBody>
      </p:sp>
      <p:grpSp>
        <p:nvGrpSpPr>
          <p:cNvPr id="990" name="Google Shape;990;p12"/>
          <p:cNvGrpSpPr/>
          <p:nvPr/>
        </p:nvGrpSpPr>
        <p:grpSpPr>
          <a:xfrm>
            <a:off x="532843" y="246679"/>
            <a:ext cx="330676" cy="507632"/>
            <a:chOff x="1603769" y="107044"/>
            <a:chExt cx="384731" cy="590613"/>
          </a:xfrm>
        </p:grpSpPr>
        <p:sp>
          <p:nvSpPr>
            <p:cNvPr id="991" name="Google Shape;991;p12"/>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 name="Google Shape;992;p12"/>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 name="Google Shape;993;p12"/>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 name="Google Shape;994;p12"/>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 name="Google Shape;995;p12"/>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6" name="Google Shape;996;p12"/>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7" name="Google Shape;997;p12"/>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98" name="Google Shape;998;p12"/>
          <p:cNvSpPr/>
          <p:nvPr/>
        </p:nvSpPr>
        <p:spPr>
          <a:xfrm>
            <a:off x="379349" y="172832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99" name="Google Shape;999;p12"/>
          <p:cNvGrpSpPr/>
          <p:nvPr/>
        </p:nvGrpSpPr>
        <p:grpSpPr>
          <a:xfrm rot="10800000">
            <a:off x="295877" y="1111631"/>
            <a:ext cx="606382" cy="616689"/>
            <a:chOff x="3027518" y="-1395725"/>
            <a:chExt cx="705506" cy="717497"/>
          </a:xfrm>
        </p:grpSpPr>
        <p:sp>
          <p:nvSpPr>
            <p:cNvPr id="1000" name="Google Shape;1000;p12"/>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1" name="Google Shape;1001;p12"/>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2" name="Google Shape;1002;p12"/>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3" name="Google Shape;1003;p12"/>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4" name="Google Shape;1004;p12"/>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12"/>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6" name="Google Shape;1006;p12"/>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7" name="Google Shape;1007;p12"/>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8" name="Google Shape;1008;p12"/>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09" name="Google Shape;1009;p12"/>
          <p:cNvGrpSpPr/>
          <p:nvPr/>
        </p:nvGrpSpPr>
        <p:grpSpPr>
          <a:xfrm>
            <a:off x="1695468" y="246761"/>
            <a:ext cx="158924" cy="202737"/>
            <a:chOff x="2947570" y="-1075969"/>
            <a:chExt cx="184903" cy="235878"/>
          </a:xfrm>
        </p:grpSpPr>
        <p:sp>
          <p:nvSpPr>
            <p:cNvPr id="1010" name="Google Shape;1010;p12"/>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1" name="Google Shape;1011;p12"/>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2" name="Google Shape;1012;p12"/>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13" name="Google Shape;1013;p12"/>
          <p:cNvGrpSpPr/>
          <p:nvPr/>
        </p:nvGrpSpPr>
        <p:grpSpPr>
          <a:xfrm>
            <a:off x="817344" y="795318"/>
            <a:ext cx="158924" cy="202737"/>
            <a:chOff x="2947570" y="-1075969"/>
            <a:chExt cx="184903" cy="235878"/>
          </a:xfrm>
        </p:grpSpPr>
        <p:sp>
          <p:nvSpPr>
            <p:cNvPr id="1014" name="Google Shape;1014;p12"/>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5" name="Google Shape;1015;p12"/>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12"/>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17" name="Google Shape;1017;p12"/>
          <p:cNvGrpSpPr/>
          <p:nvPr/>
        </p:nvGrpSpPr>
        <p:grpSpPr>
          <a:xfrm>
            <a:off x="956937" y="295929"/>
            <a:ext cx="728333" cy="730918"/>
            <a:chOff x="4492684" y="662647"/>
            <a:chExt cx="847391" cy="850399"/>
          </a:xfrm>
        </p:grpSpPr>
        <p:sp>
          <p:nvSpPr>
            <p:cNvPr id="1018" name="Google Shape;1018;p12"/>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12"/>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12"/>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12"/>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2" name="Google Shape;1022;p12"/>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23" name="Google Shape;1023;p12"/>
          <p:cNvGrpSpPr/>
          <p:nvPr/>
        </p:nvGrpSpPr>
        <p:grpSpPr>
          <a:xfrm>
            <a:off x="559039" y="4454809"/>
            <a:ext cx="308365" cy="307514"/>
            <a:chOff x="2601030" y="2721166"/>
            <a:chExt cx="358773" cy="357783"/>
          </a:xfrm>
        </p:grpSpPr>
        <p:sp>
          <p:nvSpPr>
            <p:cNvPr id="1024" name="Google Shape;1024;p12"/>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5" name="Google Shape;1025;p12"/>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6" name="Google Shape;1026;p12"/>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7" name="Google Shape;1027;p12"/>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8" name="Google Shape;1028;p12"/>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12"/>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p12"/>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p12"/>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32" name="Google Shape;1032;p12"/>
          <p:cNvGrpSpPr/>
          <p:nvPr/>
        </p:nvGrpSpPr>
        <p:grpSpPr>
          <a:xfrm>
            <a:off x="7976467" y="4020361"/>
            <a:ext cx="645057" cy="788474"/>
            <a:chOff x="794919" y="4014442"/>
            <a:chExt cx="750503" cy="917364"/>
          </a:xfrm>
        </p:grpSpPr>
        <p:sp>
          <p:nvSpPr>
            <p:cNvPr id="1033" name="Google Shape;1033;p12"/>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4" name="Google Shape;1034;p12"/>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5" name="Google Shape;1035;p12"/>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36" name="Google Shape;1036;p12"/>
          <p:cNvGrpSpPr/>
          <p:nvPr/>
        </p:nvGrpSpPr>
        <p:grpSpPr>
          <a:xfrm>
            <a:off x="8558624" y="4261402"/>
            <a:ext cx="187263" cy="187264"/>
            <a:chOff x="1447449" y="4268259"/>
            <a:chExt cx="217875" cy="217875"/>
          </a:xfrm>
        </p:grpSpPr>
        <p:sp>
          <p:nvSpPr>
            <p:cNvPr id="1037" name="Google Shape;1037;p12"/>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8" name="Google Shape;1038;p12"/>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p12"/>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0" name="Google Shape;1040;p12"/>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12"/>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12"/>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12"/>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12"/>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45" name="Google Shape;1045;p12"/>
          <p:cNvGrpSpPr/>
          <p:nvPr/>
        </p:nvGrpSpPr>
        <p:grpSpPr>
          <a:xfrm>
            <a:off x="7888089" y="3759456"/>
            <a:ext cx="181240" cy="670824"/>
            <a:chOff x="2419167" y="1286206"/>
            <a:chExt cx="210867" cy="780481"/>
          </a:xfrm>
        </p:grpSpPr>
        <p:sp>
          <p:nvSpPr>
            <p:cNvPr id="1046" name="Google Shape;1046;p12"/>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7" name="Google Shape;1047;p12"/>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 name="Google Shape;1048;p12"/>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9" name="Google Shape;1049;p12"/>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0" name="Google Shape;1050;p12"/>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12"/>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12"/>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12"/>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12"/>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5" name="Google Shape;1055;p12"/>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12"/>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12"/>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12"/>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12"/>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0" name="Google Shape;1060;p12"/>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61" name="Google Shape;1061;p12"/>
          <p:cNvGrpSpPr/>
          <p:nvPr/>
        </p:nvGrpSpPr>
        <p:grpSpPr>
          <a:xfrm rot="900084">
            <a:off x="8232295" y="3168175"/>
            <a:ext cx="717269" cy="750780"/>
            <a:chOff x="3153626" y="-2653955"/>
            <a:chExt cx="834426" cy="873411"/>
          </a:xfrm>
        </p:grpSpPr>
        <p:sp>
          <p:nvSpPr>
            <p:cNvPr id="1062" name="Google Shape;1062;p12"/>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12"/>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12"/>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5" name="Google Shape;1065;p12"/>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6" name="Google Shape;1066;p12"/>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7" name="Google Shape;1067;p12"/>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8" name="Google Shape;1068;p12"/>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69" name="Google Shape;1069;p12"/>
          <p:cNvGrpSpPr/>
          <p:nvPr/>
        </p:nvGrpSpPr>
        <p:grpSpPr>
          <a:xfrm>
            <a:off x="7424800" y="4733552"/>
            <a:ext cx="166649" cy="167500"/>
            <a:chOff x="3407917" y="-1400250"/>
            <a:chExt cx="193891" cy="194881"/>
          </a:xfrm>
        </p:grpSpPr>
        <p:sp>
          <p:nvSpPr>
            <p:cNvPr id="1070" name="Google Shape;1070;p12"/>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1" name="Google Shape;1071;p12"/>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2" name="Google Shape;1072;p12"/>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12"/>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12"/>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12"/>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12"/>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12"/>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78" name="Google Shape;1078;p12"/>
          <p:cNvGrpSpPr/>
          <p:nvPr/>
        </p:nvGrpSpPr>
        <p:grpSpPr>
          <a:xfrm>
            <a:off x="7603861" y="4483576"/>
            <a:ext cx="196716" cy="249985"/>
            <a:chOff x="2079424" y="521748"/>
            <a:chExt cx="228873" cy="290850"/>
          </a:xfrm>
        </p:grpSpPr>
        <p:sp>
          <p:nvSpPr>
            <p:cNvPr id="1079" name="Google Shape;1079;p12"/>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12"/>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12"/>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82" name="Google Shape;1082;p12"/>
          <p:cNvGrpSpPr/>
          <p:nvPr/>
        </p:nvGrpSpPr>
        <p:grpSpPr>
          <a:xfrm>
            <a:off x="8745950" y="4672877"/>
            <a:ext cx="110824" cy="110824"/>
            <a:chOff x="794923" y="2795124"/>
            <a:chExt cx="128941" cy="128941"/>
          </a:xfrm>
        </p:grpSpPr>
        <p:sp>
          <p:nvSpPr>
            <p:cNvPr id="1083" name="Google Shape;1083;p1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1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85" name="Google Shape;1085;p12"/>
          <p:cNvGrpSpPr/>
          <p:nvPr/>
        </p:nvGrpSpPr>
        <p:grpSpPr>
          <a:xfrm>
            <a:off x="8330431" y="439171"/>
            <a:ext cx="200705" cy="200675"/>
            <a:chOff x="6886110" y="773687"/>
            <a:chExt cx="249075" cy="249038"/>
          </a:xfrm>
        </p:grpSpPr>
        <p:sp>
          <p:nvSpPr>
            <p:cNvPr id="1086" name="Google Shape;1086;p12"/>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12"/>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12"/>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12"/>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12"/>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12"/>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12"/>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p12"/>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94"/>
        <p:cNvGrpSpPr/>
        <p:nvPr/>
      </p:nvGrpSpPr>
      <p:grpSpPr>
        <a:xfrm>
          <a:off x="0" y="0"/>
          <a:ext cx="0" cy="0"/>
          <a:chOff x="0" y="0"/>
          <a:chExt cx="0" cy="0"/>
        </a:xfrm>
      </p:grpSpPr>
      <p:sp>
        <p:nvSpPr>
          <p:cNvPr id="1095" name="Google Shape;1095;p13"/>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13"/>
          <p:cNvSpPr txBox="1">
            <a:spLocks noGrp="1"/>
          </p:cNvSpPr>
          <p:nvPr>
            <p:ph type="title" hasCustomPrompt="1"/>
          </p:nvPr>
        </p:nvSpPr>
        <p:spPr>
          <a:xfrm>
            <a:off x="2125200" y="1445500"/>
            <a:ext cx="4893600" cy="1908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9500"/>
              <a:buFont typeface="Montserrat ExtraBold"/>
              <a:buNone/>
              <a:defRPr sz="15000">
                <a:solidFill>
                  <a:schemeClr val="accent5"/>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2pPr>
            <a:lvl3pPr lvl="2"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3pPr>
            <a:lvl4pPr lvl="3"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4pPr>
            <a:lvl5pPr lvl="4"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5pPr>
            <a:lvl6pPr lvl="5"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6pPr>
            <a:lvl7pPr lvl="6"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7pPr>
            <a:lvl8pPr lvl="7"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8pPr>
            <a:lvl9pPr lvl="8"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9pPr>
          </a:lstStyle>
          <a:p>
            <a:r>
              <a:t>xx%</a:t>
            </a:r>
          </a:p>
        </p:txBody>
      </p:sp>
      <p:grpSp>
        <p:nvGrpSpPr>
          <p:cNvPr id="1097" name="Google Shape;1097;p13"/>
          <p:cNvGrpSpPr/>
          <p:nvPr/>
        </p:nvGrpSpPr>
        <p:grpSpPr>
          <a:xfrm>
            <a:off x="7458669" y="3709500"/>
            <a:ext cx="302661" cy="301826"/>
            <a:chOff x="2601030" y="2721166"/>
            <a:chExt cx="358773" cy="357783"/>
          </a:xfrm>
        </p:grpSpPr>
        <p:sp>
          <p:nvSpPr>
            <p:cNvPr id="1098" name="Google Shape;1098;p1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9" name="Google Shape;1099;p1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p1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1" name="Google Shape;1101;p1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p1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1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4" name="Google Shape;1104;p1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p1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06" name="Google Shape;1106;p13"/>
          <p:cNvGrpSpPr/>
          <p:nvPr/>
        </p:nvGrpSpPr>
        <p:grpSpPr>
          <a:xfrm>
            <a:off x="8332534" y="313356"/>
            <a:ext cx="511655" cy="625154"/>
            <a:chOff x="6180225" y="405175"/>
            <a:chExt cx="606514" cy="741055"/>
          </a:xfrm>
        </p:grpSpPr>
        <p:sp>
          <p:nvSpPr>
            <p:cNvPr id="1107" name="Google Shape;1107;p13"/>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13"/>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13"/>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10" name="Google Shape;1110;p13"/>
          <p:cNvGrpSpPr/>
          <p:nvPr/>
        </p:nvGrpSpPr>
        <p:grpSpPr>
          <a:xfrm>
            <a:off x="1940406" y="388587"/>
            <a:ext cx="302661" cy="301826"/>
            <a:chOff x="2601030" y="2721166"/>
            <a:chExt cx="358773" cy="357783"/>
          </a:xfrm>
        </p:grpSpPr>
        <p:sp>
          <p:nvSpPr>
            <p:cNvPr id="1111" name="Google Shape;1111;p1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1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1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1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1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1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1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8" name="Google Shape;1118;p1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19" name="Google Shape;1119;p13"/>
          <p:cNvGrpSpPr/>
          <p:nvPr/>
        </p:nvGrpSpPr>
        <p:grpSpPr>
          <a:xfrm rot="-5400000">
            <a:off x="357261" y="4189266"/>
            <a:ext cx="703922" cy="736809"/>
            <a:chOff x="3153626" y="-2653955"/>
            <a:chExt cx="834426" cy="873411"/>
          </a:xfrm>
        </p:grpSpPr>
        <p:sp>
          <p:nvSpPr>
            <p:cNvPr id="1120" name="Google Shape;1120;p13"/>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1" name="Google Shape;1121;p13"/>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13"/>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3" name="Google Shape;1123;p13"/>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4" name="Google Shape;1124;p13"/>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13"/>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6" name="Google Shape;1126;p13"/>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27" name="Google Shape;1127;p13"/>
          <p:cNvSpPr/>
          <p:nvPr/>
        </p:nvSpPr>
        <p:spPr>
          <a:xfrm rot="-5400000">
            <a:off x="1165145" y="4518867"/>
            <a:ext cx="76725" cy="77591"/>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28" name="Google Shape;1128;p13"/>
          <p:cNvGrpSpPr/>
          <p:nvPr/>
        </p:nvGrpSpPr>
        <p:grpSpPr>
          <a:xfrm rot="-5400000">
            <a:off x="433113" y="3890456"/>
            <a:ext cx="198955" cy="488123"/>
            <a:chOff x="6219428" y="3871144"/>
            <a:chExt cx="235841" cy="578619"/>
          </a:xfrm>
        </p:grpSpPr>
        <p:sp>
          <p:nvSpPr>
            <p:cNvPr id="1129" name="Google Shape;1129;p13"/>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0" name="Google Shape;1130;p13"/>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1" name="Google Shape;1131;p13"/>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32" name="Google Shape;1132;p13"/>
          <p:cNvGrpSpPr/>
          <p:nvPr/>
        </p:nvGrpSpPr>
        <p:grpSpPr>
          <a:xfrm rot="-5400000">
            <a:off x="356538" y="3575032"/>
            <a:ext cx="193077" cy="245361"/>
            <a:chOff x="2079424" y="521748"/>
            <a:chExt cx="228873" cy="290850"/>
          </a:xfrm>
        </p:grpSpPr>
        <p:sp>
          <p:nvSpPr>
            <p:cNvPr id="1133" name="Google Shape;1133;p13"/>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4" name="Google Shape;1134;p13"/>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5" name="Google Shape;1135;p13"/>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36" name="Google Shape;1136;p13"/>
          <p:cNvSpPr/>
          <p:nvPr/>
        </p:nvSpPr>
        <p:spPr>
          <a:xfrm flipH="1">
            <a:off x="7762757" y="2943625"/>
            <a:ext cx="156650" cy="156675"/>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37" name="Google Shape;1137;p13"/>
          <p:cNvGrpSpPr/>
          <p:nvPr/>
        </p:nvGrpSpPr>
        <p:grpSpPr>
          <a:xfrm flipH="1">
            <a:off x="1242296" y="1233837"/>
            <a:ext cx="249075" cy="249038"/>
            <a:chOff x="6886110" y="773687"/>
            <a:chExt cx="249075" cy="249038"/>
          </a:xfrm>
        </p:grpSpPr>
        <p:sp>
          <p:nvSpPr>
            <p:cNvPr id="1138" name="Google Shape;1138;p13"/>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9" name="Google Shape;1139;p13"/>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0" name="Google Shape;1140;p13"/>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1" name="Google Shape;1141;p13"/>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2" name="Google Shape;1142;p13"/>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3" name="Google Shape;1143;p13"/>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13"/>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13"/>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46" name="Google Shape;1146;p13"/>
          <p:cNvGrpSpPr/>
          <p:nvPr/>
        </p:nvGrpSpPr>
        <p:grpSpPr>
          <a:xfrm flipH="1">
            <a:off x="954468" y="315013"/>
            <a:ext cx="606514" cy="741055"/>
            <a:chOff x="6180225" y="405175"/>
            <a:chExt cx="606514" cy="741055"/>
          </a:xfrm>
        </p:grpSpPr>
        <p:sp>
          <p:nvSpPr>
            <p:cNvPr id="1147" name="Google Shape;1147;p13"/>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13"/>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13"/>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50" name="Google Shape;1150;p13"/>
          <p:cNvSpPr/>
          <p:nvPr/>
        </p:nvSpPr>
        <p:spPr>
          <a:xfrm flipH="1">
            <a:off x="407591" y="1892446"/>
            <a:ext cx="90984" cy="91975"/>
          </a:xfrm>
          <a:custGeom>
            <a:avLst/>
            <a:gdLst/>
            <a:ahLst/>
            <a:cxnLst/>
            <a:rect l="l" t="t" r="r" b="b"/>
            <a:pathLst>
              <a:path w="2481" h="2508" fill="none" extrusionOk="0">
                <a:moveTo>
                  <a:pt x="2480" y="1226"/>
                </a:moveTo>
                <a:cubicBezTo>
                  <a:pt x="2480" y="1908"/>
                  <a:pt x="1935" y="2480"/>
                  <a:pt x="1227" y="2480"/>
                </a:cubicBezTo>
                <a:cubicBezTo>
                  <a:pt x="546" y="2507"/>
                  <a:pt x="1" y="1935"/>
                  <a:pt x="1" y="1254"/>
                </a:cubicBezTo>
                <a:cubicBezTo>
                  <a:pt x="1" y="573"/>
                  <a:pt x="546" y="28"/>
                  <a:pt x="1227" y="0"/>
                </a:cubicBezTo>
                <a:cubicBezTo>
                  <a:pt x="1908" y="0"/>
                  <a:pt x="2480" y="545"/>
                  <a:pt x="2480" y="1226"/>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51" name="Google Shape;1151;p13"/>
          <p:cNvGrpSpPr/>
          <p:nvPr/>
        </p:nvGrpSpPr>
        <p:grpSpPr>
          <a:xfrm flipH="1">
            <a:off x="663046" y="491837"/>
            <a:ext cx="249075" cy="249038"/>
            <a:chOff x="6886110" y="773687"/>
            <a:chExt cx="249075" cy="249038"/>
          </a:xfrm>
        </p:grpSpPr>
        <p:sp>
          <p:nvSpPr>
            <p:cNvPr id="1152" name="Google Shape;1152;p13"/>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3" name="Google Shape;1153;p13"/>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4" name="Google Shape;1154;p13"/>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5" name="Google Shape;1155;p13"/>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6" name="Google Shape;1156;p13"/>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7" name="Google Shape;1157;p13"/>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8" name="Google Shape;1158;p13"/>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9" name="Google Shape;1159;p13"/>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60" name="Google Shape;1160;p13"/>
          <p:cNvGrpSpPr/>
          <p:nvPr/>
        </p:nvGrpSpPr>
        <p:grpSpPr>
          <a:xfrm flipH="1">
            <a:off x="7931801" y="246682"/>
            <a:ext cx="384731" cy="590613"/>
            <a:chOff x="1603769" y="107044"/>
            <a:chExt cx="384731" cy="590613"/>
          </a:xfrm>
        </p:grpSpPr>
        <p:sp>
          <p:nvSpPr>
            <p:cNvPr id="1161" name="Google Shape;1161;p13"/>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2" name="Google Shape;1162;p13"/>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3" name="Google Shape;1163;p13"/>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4" name="Google Shape;1164;p13"/>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13"/>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13"/>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13"/>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68" name="Google Shape;1168;p13"/>
          <p:cNvGrpSpPr/>
          <p:nvPr/>
        </p:nvGrpSpPr>
        <p:grpSpPr>
          <a:xfrm flipH="1">
            <a:off x="663051" y="1233817"/>
            <a:ext cx="510665" cy="824436"/>
            <a:chOff x="4698532" y="1605962"/>
            <a:chExt cx="510665" cy="824436"/>
          </a:xfrm>
        </p:grpSpPr>
        <p:sp>
          <p:nvSpPr>
            <p:cNvPr id="1169" name="Google Shape;1169;p13"/>
            <p:cNvSpPr/>
            <p:nvPr/>
          </p:nvSpPr>
          <p:spPr>
            <a:xfrm>
              <a:off x="4698532" y="1661926"/>
              <a:ext cx="510665" cy="768472"/>
            </a:xfrm>
            <a:custGeom>
              <a:avLst/>
              <a:gdLst/>
              <a:ahLst/>
              <a:cxnLst/>
              <a:rect l="l" t="t" r="r" b="b"/>
              <a:pathLst>
                <a:path w="13925" h="20955" fill="none" extrusionOk="0">
                  <a:moveTo>
                    <a:pt x="5096" y="83"/>
                  </a:moveTo>
                  <a:lnTo>
                    <a:pt x="5096" y="7276"/>
                  </a:lnTo>
                  <a:cubicBezTo>
                    <a:pt x="2098" y="8175"/>
                    <a:pt x="28" y="10927"/>
                    <a:pt x="28" y="14061"/>
                  </a:cubicBezTo>
                  <a:cubicBezTo>
                    <a:pt x="0" y="17876"/>
                    <a:pt x="3134" y="20955"/>
                    <a:pt x="6976" y="20873"/>
                  </a:cubicBezTo>
                  <a:cubicBezTo>
                    <a:pt x="10818" y="20791"/>
                    <a:pt x="13897" y="17658"/>
                    <a:pt x="13924" y="13816"/>
                  </a:cubicBezTo>
                  <a:cubicBezTo>
                    <a:pt x="13924" y="10709"/>
                    <a:pt x="11826" y="7985"/>
                    <a:pt x="8829" y="7222"/>
                  </a:cubicBezTo>
                  <a:lnTo>
                    <a:pt x="882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0" name="Google Shape;1170;p13"/>
            <p:cNvSpPr/>
            <p:nvPr/>
          </p:nvSpPr>
          <p:spPr>
            <a:xfrm>
              <a:off x="4836424" y="1605962"/>
              <a:ext cx="233861" cy="59006"/>
            </a:xfrm>
            <a:custGeom>
              <a:avLst/>
              <a:gdLst/>
              <a:ahLst/>
              <a:cxnLst/>
              <a:rect l="l" t="t" r="r" b="b"/>
              <a:pathLst>
                <a:path w="6377" h="1609" fill="none" extrusionOk="0">
                  <a:moveTo>
                    <a:pt x="6377" y="737"/>
                  </a:moveTo>
                  <a:cubicBezTo>
                    <a:pt x="6377" y="1173"/>
                    <a:pt x="6022" y="1500"/>
                    <a:pt x="5614" y="1527"/>
                  </a:cubicBezTo>
                  <a:lnTo>
                    <a:pt x="763" y="1609"/>
                  </a:lnTo>
                  <a:cubicBezTo>
                    <a:pt x="355" y="1609"/>
                    <a:pt x="1" y="1282"/>
                    <a:pt x="1" y="846"/>
                  </a:cubicBezTo>
                  <a:lnTo>
                    <a:pt x="1" y="846"/>
                  </a:lnTo>
                  <a:cubicBezTo>
                    <a:pt x="1" y="437"/>
                    <a:pt x="355" y="83"/>
                    <a:pt x="763" y="83"/>
                  </a:cubicBezTo>
                  <a:lnTo>
                    <a:pt x="5614" y="1"/>
                  </a:lnTo>
                  <a:cubicBezTo>
                    <a:pt x="6022" y="1"/>
                    <a:pt x="6377" y="328"/>
                    <a:pt x="6377" y="73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1" name="Google Shape;1171;p13"/>
            <p:cNvSpPr/>
            <p:nvPr/>
          </p:nvSpPr>
          <p:spPr>
            <a:xfrm>
              <a:off x="4710524" y="2099624"/>
              <a:ext cx="485654" cy="9021"/>
            </a:xfrm>
            <a:custGeom>
              <a:avLst/>
              <a:gdLst/>
              <a:ahLst/>
              <a:cxnLst/>
              <a:rect l="l" t="t" r="r" b="b"/>
              <a:pathLst>
                <a:path w="13243" h="246" fill="none" extrusionOk="0">
                  <a:moveTo>
                    <a:pt x="0" y="246"/>
                  </a:moveTo>
                  <a:lnTo>
                    <a:pt x="13243"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72" name="Google Shape;1172;p13"/>
          <p:cNvSpPr/>
          <p:nvPr/>
        </p:nvSpPr>
        <p:spPr>
          <a:xfrm flipH="1">
            <a:off x="7111894" y="680619"/>
            <a:ext cx="156650" cy="156675"/>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73" name="Google Shape;1173;p13"/>
          <p:cNvGrpSpPr/>
          <p:nvPr/>
        </p:nvGrpSpPr>
        <p:grpSpPr>
          <a:xfrm flipH="1">
            <a:off x="7517559" y="246681"/>
            <a:ext cx="184903" cy="235878"/>
            <a:chOff x="2947570" y="-1075969"/>
            <a:chExt cx="184903" cy="235878"/>
          </a:xfrm>
        </p:grpSpPr>
        <p:sp>
          <p:nvSpPr>
            <p:cNvPr id="1174" name="Google Shape;1174;p13"/>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5" name="Google Shape;1175;p13"/>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6" name="Google Shape;1176;p13"/>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77" name="Google Shape;1177;p13"/>
          <p:cNvGrpSpPr/>
          <p:nvPr/>
        </p:nvGrpSpPr>
        <p:grpSpPr>
          <a:xfrm flipH="1">
            <a:off x="7637259" y="1146056"/>
            <a:ext cx="184903" cy="235878"/>
            <a:chOff x="2947570" y="-1075969"/>
            <a:chExt cx="184903" cy="235878"/>
          </a:xfrm>
        </p:grpSpPr>
        <p:sp>
          <p:nvSpPr>
            <p:cNvPr id="1178" name="Google Shape;1178;p13"/>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9" name="Google Shape;1179;p13"/>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0" name="Google Shape;1180;p13"/>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81" name="Google Shape;1181;p13"/>
          <p:cNvGrpSpPr/>
          <p:nvPr/>
        </p:nvGrpSpPr>
        <p:grpSpPr>
          <a:xfrm flipH="1">
            <a:off x="8139562" y="1043517"/>
            <a:ext cx="670541" cy="672920"/>
            <a:chOff x="4492684" y="662647"/>
            <a:chExt cx="847391" cy="850399"/>
          </a:xfrm>
        </p:grpSpPr>
        <p:sp>
          <p:nvSpPr>
            <p:cNvPr id="1182" name="Google Shape;1182;p13"/>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3" name="Google Shape;1183;p13"/>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4" name="Google Shape;1184;p13"/>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5" name="Google Shape;1185;p13"/>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6" name="Google Shape;1186;p13"/>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87" name="Google Shape;1187;p13"/>
          <p:cNvGrpSpPr/>
          <p:nvPr/>
        </p:nvGrpSpPr>
        <p:grpSpPr>
          <a:xfrm flipH="1">
            <a:off x="8400928" y="2848081"/>
            <a:ext cx="457673" cy="400720"/>
            <a:chOff x="299281" y="2848081"/>
            <a:chExt cx="457673" cy="400720"/>
          </a:xfrm>
        </p:grpSpPr>
        <p:sp>
          <p:nvSpPr>
            <p:cNvPr id="1188" name="Google Shape;1188;p13"/>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9" name="Google Shape;1189;p13"/>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90" name="Google Shape;1190;p13"/>
          <p:cNvGrpSpPr/>
          <p:nvPr/>
        </p:nvGrpSpPr>
        <p:grpSpPr>
          <a:xfrm flipH="1">
            <a:off x="8234019" y="2795124"/>
            <a:ext cx="128941" cy="128941"/>
            <a:chOff x="794923" y="2795124"/>
            <a:chExt cx="128941" cy="128941"/>
          </a:xfrm>
        </p:grpSpPr>
        <p:sp>
          <p:nvSpPr>
            <p:cNvPr id="1191" name="Google Shape;1191;p13"/>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2" name="Google Shape;1192;p13"/>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93" name="Google Shape;1193;p13"/>
          <p:cNvGrpSpPr/>
          <p:nvPr/>
        </p:nvGrpSpPr>
        <p:grpSpPr>
          <a:xfrm flipH="1">
            <a:off x="7637248" y="3987817"/>
            <a:ext cx="750503" cy="917364"/>
            <a:chOff x="794919" y="4014442"/>
            <a:chExt cx="750503" cy="917364"/>
          </a:xfrm>
        </p:grpSpPr>
        <p:sp>
          <p:nvSpPr>
            <p:cNvPr id="1194" name="Google Shape;1194;p13"/>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5" name="Google Shape;1195;p13"/>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6" name="Google Shape;1196;p13"/>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97" name="Google Shape;1197;p13"/>
          <p:cNvGrpSpPr/>
          <p:nvPr/>
        </p:nvGrpSpPr>
        <p:grpSpPr>
          <a:xfrm flipH="1">
            <a:off x="7203608" y="4669534"/>
            <a:ext cx="217875" cy="217875"/>
            <a:chOff x="1447449" y="4268259"/>
            <a:chExt cx="217875" cy="217875"/>
          </a:xfrm>
        </p:grpSpPr>
        <p:sp>
          <p:nvSpPr>
            <p:cNvPr id="1198" name="Google Shape;1198;p13"/>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9" name="Google Shape;1199;p13"/>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0" name="Google Shape;1200;p13"/>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1" name="Google Shape;1201;p13"/>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2" name="Google Shape;1202;p13"/>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3" name="Google Shape;1203;p13"/>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4" name="Google Shape;1204;p13"/>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p13"/>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06" name="Google Shape;1206;p13"/>
          <p:cNvGrpSpPr/>
          <p:nvPr/>
        </p:nvGrpSpPr>
        <p:grpSpPr>
          <a:xfrm flipH="1">
            <a:off x="8193048" y="3519056"/>
            <a:ext cx="210867" cy="780481"/>
            <a:chOff x="2419167" y="1286206"/>
            <a:chExt cx="210867" cy="780481"/>
          </a:xfrm>
        </p:grpSpPr>
        <p:sp>
          <p:nvSpPr>
            <p:cNvPr id="1207" name="Google Shape;1207;p13"/>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13"/>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9" name="Google Shape;1209;p13"/>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0" name="Google Shape;1210;p13"/>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1" name="Google Shape;1211;p13"/>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2" name="Google Shape;1212;p13"/>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3" name="Google Shape;1213;p13"/>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4" name="Google Shape;1214;p13"/>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5" name="Google Shape;1215;p13"/>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6" name="Google Shape;1216;p13"/>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7" name="Google Shape;1217;p13"/>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8" name="Google Shape;1218;p13"/>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9" name="Google Shape;1219;p13"/>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0" name="Google Shape;1220;p13"/>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1" name="Google Shape;1221;p13"/>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22" name="Google Shape;1222;p13"/>
          <p:cNvSpPr/>
          <p:nvPr/>
        </p:nvSpPr>
        <p:spPr>
          <a:xfrm flipH="1">
            <a:off x="1387012" y="3651722"/>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23" name="Google Shape;1223;p13"/>
          <p:cNvGrpSpPr/>
          <p:nvPr/>
        </p:nvGrpSpPr>
        <p:grpSpPr>
          <a:xfrm flipH="1">
            <a:off x="356137" y="2722388"/>
            <a:ext cx="193891" cy="194881"/>
            <a:chOff x="3407917" y="-1400250"/>
            <a:chExt cx="193891" cy="194881"/>
          </a:xfrm>
        </p:grpSpPr>
        <p:sp>
          <p:nvSpPr>
            <p:cNvPr id="1224" name="Google Shape;1224;p13"/>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5" name="Google Shape;1225;p13"/>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6" name="Google Shape;1226;p13"/>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7" name="Google Shape;1227;p13"/>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8" name="Google Shape;1228;p13"/>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9" name="Google Shape;1229;p13"/>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0" name="Google Shape;1230;p13"/>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1" name="Google Shape;1231;p13"/>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32" name="Google Shape;1232;p13"/>
          <p:cNvGrpSpPr/>
          <p:nvPr/>
        </p:nvGrpSpPr>
        <p:grpSpPr>
          <a:xfrm flipH="1">
            <a:off x="335165" y="855369"/>
            <a:ext cx="235841" cy="578619"/>
            <a:chOff x="6219428" y="3871144"/>
            <a:chExt cx="235841" cy="578619"/>
          </a:xfrm>
        </p:grpSpPr>
        <p:sp>
          <p:nvSpPr>
            <p:cNvPr id="1233" name="Google Shape;1233;p13"/>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4" name="Google Shape;1234;p13"/>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5" name="Google Shape;1235;p13"/>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36" name="Google Shape;1236;p13"/>
          <p:cNvGrpSpPr/>
          <p:nvPr/>
        </p:nvGrpSpPr>
        <p:grpSpPr>
          <a:xfrm flipH="1">
            <a:off x="8353924" y="4205702"/>
            <a:ext cx="509674" cy="559624"/>
            <a:chOff x="1693693" y="-2602979"/>
            <a:chExt cx="509674" cy="559624"/>
          </a:xfrm>
        </p:grpSpPr>
        <p:sp>
          <p:nvSpPr>
            <p:cNvPr id="1237" name="Google Shape;1237;p13"/>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8" name="Google Shape;1238;p13"/>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9" name="Google Shape;1239;p13"/>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0" name="Google Shape;1240;p13"/>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1" name="Google Shape;1241;p13"/>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2" name="Google Shape;1242;p13"/>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3" name="Google Shape;1243;p13"/>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4" name="Google Shape;1244;p13"/>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5" name="Google Shape;1245;p13"/>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46" name="Google Shape;1246;p13"/>
          <p:cNvGrpSpPr/>
          <p:nvPr/>
        </p:nvGrpSpPr>
        <p:grpSpPr>
          <a:xfrm>
            <a:off x="1387005" y="4329753"/>
            <a:ext cx="557642" cy="557642"/>
            <a:chOff x="3560335" y="-646412"/>
            <a:chExt cx="557642" cy="557642"/>
          </a:xfrm>
        </p:grpSpPr>
        <p:sp>
          <p:nvSpPr>
            <p:cNvPr id="1247" name="Google Shape;1247;p13"/>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8" name="Google Shape;1248;p13"/>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9" name="Google Shape;1249;p13"/>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0" name="Google Shape;1250;p13"/>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1" name="Google Shape;1251;p13"/>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2" name="Google Shape;1252;p13"/>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3" name="Google Shape;1253;p13"/>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4" name="Google Shape;1254;p13"/>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5" name="Google Shape;1255;p13"/>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56" name="Google Shape;1256;p13"/>
          <p:cNvGrpSpPr/>
          <p:nvPr/>
        </p:nvGrpSpPr>
        <p:grpSpPr>
          <a:xfrm flipH="1">
            <a:off x="5403254" y="740867"/>
            <a:ext cx="358773" cy="357783"/>
            <a:chOff x="2601030" y="2721166"/>
            <a:chExt cx="358773" cy="357783"/>
          </a:xfrm>
        </p:grpSpPr>
        <p:sp>
          <p:nvSpPr>
            <p:cNvPr id="1257" name="Google Shape;1257;p1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8" name="Google Shape;1258;p1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9" name="Google Shape;1259;p1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0" name="Google Shape;1260;p1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1" name="Google Shape;1261;p1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2" name="Google Shape;1262;p1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3" name="Google Shape;1263;p1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4" name="Google Shape;1264;p1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65" name="Google Shape;1265;p13"/>
          <p:cNvSpPr txBox="1">
            <a:spLocks noGrp="1"/>
          </p:cNvSpPr>
          <p:nvPr>
            <p:ph type="subTitle" idx="1"/>
          </p:nvPr>
        </p:nvSpPr>
        <p:spPr>
          <a:xfrm>
            <a:off x="2125200" y="3419300"/>
            <a:ext cx="4893600" cy="278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Nunito"/>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66"/>
        <p:cNvGrpSpPr/>
        <p:nvPr/>
      </p:nvGrpSpPr>
      <p:grpSpPr>
        <a:xfrm>
          <a:off x="0" y="0"/>
          <a:ext cx="0" cy="0"/>
          <a:chOff x="0" y="0"/>
          <a:chExt cx="0" cy="0"/>
        </a:xfrm>
      </p:grpSpPr>
      <p:sp>
        <p:nvSpPr>
          <p:cNvPr id="1267" name="Google Shape;1267;p14"/>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8" name="Google Shape;1268;p14"/>
          <p:cNvSpPr txBox="1">
            <a:spLocks noGrp="1"/>
          </p:cNvSpPr>
          <p:nvPr>
            <p:ph type="title"/>
          </p:nvPr>
        </p:nvSpPr>
        <p:spPr>
          <a:xfrm>
            <a:off x="1731500" y="1609700"/>
            <a:ext cx="5681100" cy="733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3"/>
              </a:buClr>
              <a:buSzPts val="4000"/>
              <a:buNone/>
              <a:defRPr sz="6500">
                <a:solidFill>
                  <a:schemeClr val="accent6"/>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accent3"/>
              </a:buClr>
              <a:buSzPts val="4000"/>
              <a:buNone/>
              <a:defRPr sz="4000">
                <a:solidFill>
                  <a:schemeClr val="accent3"/>
                </a:solidFill>
              </a:defRPr>
            </a:lvl2pPr>
            <a:lvl3pPr lvl="2" algn="ctr">
              <a:lnSpc>
                <a:spcPct val="100000"/>
              </a:lnSpc>
              <a:spcBef>
                <a:spcPts val="0"/>
              </a:spcBef>
              <a:spcAft>
                <a:spcPts val="0"/>
              </a:spcAft>
              <a:buClr>
                <a:schemeClr val="accent3"/>
              </a:buClr>
              <a:buSzPts val="4000"/>
              <a:buNone/>
              <a:defRPr sz="4000">
                <a:solidFill>
                  <a:schemeClr val="accent3"/>
                </a:solidFill>
              </a:defRPr>
            </a:lvl3pPr>
            <a:lvl4pPr lvl="3" algn="ctr">
              <a:lnSpc>
                <a:spcPct val="100000"/>
              </a:lnSpc>
              <a:spcBef>
                <a:spcPts val="0"/>
              </a:spcBef>
              <a:spcAft>
                <a:spcPts val="0"/>
              </a:spcAft>
              <a:buClr>
                <a:schemeClr val="accent3"/>
              </a:buClr>
              <a:buSzPts val="4000"/>
              <a:buNone/>
              <a:defRPr sz="4000">
                <a:solidFill>
                  <a:schemeClr val="accent3"/>
                </a:solidFill>
              </a:defRPr>
            </a:lvl4pPr>
            <a:lvl5pPr lvl="4" algn="ctr">
              <a:lnSpc>
                <a:spcPct val="100000"/>
              </a:lnSpc>
              <a:spcBef>
                <a:spcPts val="0"/>
              </a:spcBef>
              <a:spcAft>
                <a:spcPts val="0"/>
              </a:spcAft>
              <a:buClr>
                <a:schemeClr val="accent3"/>
              </a:buClr>
              <a:buSzPts val="4000"/>
              <a:buNone/>
              <a:defRPr sz="4000">
                <a:solidFill>
                  <a:schemeClr val="accent3"/>
                </a:solidFill>
              </a:defRPr>
            </a:lvl5pPr>
            <a:lvl6pPr lvl="5" algn="ctr">
              <a:lnSpc>
                <a:spcPct val="100000"/>
              </a:lnSpc>
              <a:spcBef>
                <a:spcPts val="0"/>
              </a:spcBef>
              <a:spcAft>
                <a:spcPts val="0"/>
              </a:spcAft>
              <a:buClr>
                <a:schemeClr val="accent3"/>
              </a:buClr>
              <a:buSzPts val="4000"/>
              <a:buNone/>
              <a:defRPr sz="4000">
                <a:solidFill>
                  <a:schemeClr val="accent3"/>
                </a:solidFill>
              </a:defRPr>
            </a:lvl6pPr>
            <a:lvl7pPr lvl="6" algn="ctr">
              <a:lnSpc>
                <a:spcPct val="100000"/>
              </a:lnSpc>
              <a:spcBef>
                <a:spcPts val="0"/>
              </a:spcBef>
              <a:spcAft>
                <a:spcPts val="0"/>
              </a:spcAft>
              <a:buClr>
                <a:schemeClr val="accent3"/>
              </a:buClr>
              <a:buSzPts val="4000"/>
              <a:buNone/>
              <a:defRPr sz="4000">
                <a:solidFill>
                  <a:schemeClr val="accent3"/>
                </a:solidFill>
              </a:defRPr>
            </a:lvl7pPr>
            <a:lvl8pPr lvl="7" algn="ctr">
              <a:lnSpc>
                <a:spcPct val="100000"/>
              </a:lnSpc>
              <a:spcBef>
                <a:spcPts val="0"/>
              </a:spcBef>
              <a:spcAft>
                <a:spcPts val="0"/>
              </a:spcAft>
              <a:buClr>
                <a:schemeClr val="accent3"/>
              </a:buClr>
              <a:buSzPts val="4000"/>
              <a:buNone/>
              <a:defRPr sz="4000">
                <a:solidFill>
                  <a:schemeClr val="accent3"/>
                </a:solidFill>
              </a:defRPr>
            </a:lvl8pPr>
            <a:lvl9pPr lvl="8" algn="ctr">
              <a:lnSpc>
                <a:spcPct val="100000"/>
              </a:lnSpc>
              <a:spcBef>
                <a:spcPts val="0"/>
              </a:spcBef>
              <a:spcAft>
                <a:spcPts val="0"/>
              </a:spcAft>
              <a:buClr>
                <a:schemeClr val="accent3"/>
              </a:buClr>
              <a:buSzPts val="4000"/>
              <a:buNone/>
              <a:defRPr sz="4000">
                <a:solidFill>
                  <a:schemeClr val="accent3"/>
                </a:solidFill>
              </a:defRPr>
            </a:lvl9pPr>
          </a:lstStyle>
          <a:p>
            <a:endParaRPr/>
          </a:p>
        </p:txBody>
      </p:sp>
      <p:sp>
        <p:nvSpPr>
          <p:cNvPr id="1269" name="Google Shape;1269;p14"/>
          <p:cNvSpPr txBox="1">
            <a:spLocks noGrp="1"/>
          </p:cNvSpPr>
          <p:nvPr>
            <p:ph type="subTitle" idx="1"/>
          </p:nvPr>
        </p:nvSpPr>
        <p:spPr>
          <a:xfrm>
            <a:off x="2867700" y="2622175"/>
            <a:ext cx="3408600" cy="67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100"/>
              <a:buFont typeface="Nunito"/>
              <a:buNone/>
              <a:defRPr sz="2100">
                <a:solidFill>
                  <a:schemeClr val="accent2"/>
                </a:solidFill>
                <a:latin typeface="Nunito"/>
                <a:ea typeface="Nunito"/>
                <a:cs typeface="Nunito"/>
                <a:sym typeface="Nunito"/>
              </a:defRPr>
            </a:lvl1pPr>
            <a:lvl2pPr lvl="1"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2pPr>
            <a:lvl3pPr lvl="2"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3pPr>
            <a:lvl4pPr lvl="3"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4pPr>
            <a:lvl5pPr lvl="4"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5pPr>
            <a:lvl6pPr lvl="5"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6pPr>
            <a:lvl7pPr lvl="6"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7pPr>
            <a:lvl8pPr lvl="7"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8pPr>
            <a:lvl9pPr lvl="8"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9pPr>
          </a:lstStyle>
          <a:p>
            <a:endParaRPr/>
          </a:p>
        </p:txBody>
      </p:sp>
      <p:sp>
        <p:nvSpPr>
          <p:cNvPr id="1270" name="Google Shape;1270;p14"/>
          <p:cNvSpPr txBox="1">
            <a:spLocks noGrp="1"/>
          </p:cNvSpPr>
          <p:nvPr>
            <p:ph type="subTitle" idx="2"/>
          </p:nvPr>
        </p:nvSpPr>
        <p:spPr>
          <a:xfrm>
            <a:off x="2867700" y="3329850"/>
            <a:ext cx="3408600" cy="67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1800"/>
              <a:buFont typeface="Nunito"/>
              <a:buNone/>
              <a:defRPr sz="2100">
                <a:solidFill>
                  <a:schemeClr val="accent2"/>
                </a:solidFill>
                <a:latin typeface="Nunito ExtraBold"/>
                <a:ea typeface="Nunito ExtraBold"/>
                <a:cs typeface="Nunito ExtraBold"/>
                <a:sym typeface="Nunito ExtraBold"/>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1271" name="Google Shape;1271;p14"/>
          <p:cNvGrpSpPr/>
          <p:nvPr/>
        </p:nvGrpSpPr>
        <p:grpSpPr>
          <a:xfrm>
            <a:off x="291107" y="355950"/>
            <a:ext cx="545422" cy="666492"/>
            <a:chOff x="2859835" y="2776139"/>
            <a:chExt cx="634581" cy="775442"/>
          </a:xfrm>
        </p:grpSpPr>
        <p:sp>
          <p:nvSpPr>
            <p:cNvPr id="1272" name="Google Shape;1272;p14"/>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3" name="Google Shape;1273;p14"/>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4" name="Google Shape;1274;p14"/>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75" name="Google Shape;1275;p14"/>
          <p:cNvGrpSpPr/>
          <p:nvPr/>
        </p:nvGrpSpPr>
        <p:grpSpPr>
          <a:xfrm>
            <a:off x="837643" y="246679"/>
            <a:ext cx="330676" cy="507632"/>
            <a:chOff x="1603769" y="107044"/>
            <a:chExt cx="384731" cy="590613"/>
          </a:xfrm>
        </p:grpSpPr>
        <p:sp>
          <p:nvSpPr>
            <p:cNvPr id="1276" name="Google Shape;1276;p14"/>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7" name="Google Shape;1277;p14"/>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8" name="Google Shape;1278;p14"/>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9" name="Google Shape;1279;p14"/>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0" name="Google Shape;1280;p14"/>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1" name="Google Shape;1281;p14"/>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2" name="Google Shape;1282;p14"/>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83" name="Google Shape;1283;p14"/>
          <p:cNvGrpSpPr/>
          <p:nvPr/>
        </p:nvGrpSpPr>
        <p:grpSpPr>
          <a:xfrm rot="10800000">
            <a:off x="421653" y="1212619"/>
            <a:ext cx="606382" cy="616689"/>
            <a:chOff x="3027518" y="-1395725"/>
            <a:chExt cx="705506" cy="717497"/>
          </a:xfrm>
        </p:grpSpPr>
        <p:sp>
          <p:nvSpPr>
            <p:cNvPr id="1284" name="Google Shape;1284;p14"/>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5" name="Google Shape;1285;p14"/>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14"/>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7" name="Google Shape;1287;p14"/>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8" name="Google Shape;1288;p14"/>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9" name="Google Shape;1289;p14"/>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0" name="Google Shape;1290;p14"/>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1" name="Google Shape;1291;p14"/>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2" name="Google Shape;1292;p14"/>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93" name="Google Shape;1293;p14"/>
          <p:cNvGrpSpPr/>
          <p:nvPr/>
        </p:nvGrpSpPr>
        <p:grpSpPr>
          <a:xfrm>
            <a:off x="1045944" y="871518"/>
            <a:ext cx="158924" cy="202737"/>
            <a:chOff x="2947570" y="-1075969"/>
            <a:chExt cx="184903" cy="235878"/>
          </a:xfrm>
        </p:grpSpPr>
        <p:sp>
          <p:nvSpPr>
            <p:cNvPr id="1294" name="Google Shape;1294;p14"/>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5" name="Google Shape;1295;p14"/>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6" name="Google Shape;1296;p14"/>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97" name="Google Shape;1297;p14"/>
          <p:cNvGrpSpPr/>
          <p:nvPr/>
        </p:nvGrpSpPr>
        <p:grpSpPr>
          <a:xfrm>
            <a:off x="273209" y="511759"/>
            <a:ext cx="110824" cy="110824"/>
            <a:chOff x="794923" y="2795124"/>
            <a:chExt cx="128941" cy="128941"/>
          </a:xfrm>
        </p:grpSpPr>
        <p:sp>
          <p:nvSpPr>
            <p:cNvPr id="1298" name="Google Shape;1298;p14"/>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9" name="Google Shape;1299;p14"/>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00" name="Google Shape;1300;p14"/>
          <p:cNvGrpSpPr/>
          <p:nvPr/>
        </p:nvGrpSpPr>
        <p:grpSpPr>
          <a:xfrm>
            <a:off x="1309066" y="453239"/>
            <a:ext cx="187263" cy="187264"/>
            <a:chOff x="1447449" y="4268259"/>
            <a:chExt cx="217875" cy="217875"/>
          </a:xfrm>
        </p:grpSpPr>
        <p:sp>
          <p:nvSpPr>
            <p:cNvPr id="1301" name="Google Shape;1301;p14"/>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2" name="Google Shape;1302;p14"/>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3" name="Google Shape;1303;p14"/>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4" name="Google Shape;1304;p14"/>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5" name="Google Shape;1305;p14"/>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6" name="Google Shape;1306;p14"/>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7" name="Google Shape;1307;p14"/>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8" name="Google Shape;1308;p14"/>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09" name="Google Shape;1309;p14"/>
          <p:cNvGrpSpPr/>
          <p:nvPr/>
        </p:nvGrpSpPr>
        <p:grpSpPr>
          <a:xfrm>
            <a:off x="1670680" y="195349"/>
            <a:ext cx="158924" cy="202737"/>
            <a:chOff x="2947570" y="-1075969"/>
            <a:chExt cx="184903" cy="235878"/>
          </a:xfrm>
        </p:grpSpPr>
        <p:sp>
          <p:nvSpPr>
            <p:cNvPr id="1310" name="Google Shape;1310;p14"/>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1" name="Google Shape;1311;p14"/>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2" name="Google Shape;1312;p14"/>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13" name="Google Shape;1313;p14"/>
          <p:cNvGrpSpPr/>
          <p:nvPr/>
        </p:nvGrpSpPr>
        <p:grpSpPr>
          <a:xfrm>
            <a:off x="559039" y="4454821"/>
            <a:ext cx="308365" cy="307514"/>
            <a:chOff x="2601030" y="2721166"/>
            <a:chExt cx="358773" cy="357783"/>
          </a:xfrm>
        </p:grpSpPr>
        <p:sp>
          <p:nvSpPr>
            <p:cNvPr id="1314" name="Google Shape;1314;p14"/>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5" name="Google Shape;1315;p14"/>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6" name="Google Shape;1316;p14"/>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7" name="Google Shape;1317;p14"/>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8" name="Google Shape;1318;p14"/>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9" name="Google Shape;1319;p14"/>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0" name="Google Shape;1320;p14"/>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1" name="Google Shape;1321;p14"/>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22" name="Google Shape;1322;p14"/>
          <p:cNvGrpSpPr/>
          <p:nvPr/>
        </p:nvGrpSpPr>
        <p:grpSpPr>
          <a:xfrm>
            <a:off x="8337142" y="445864"/>
            <a:ext cx="187263" cy="187264"/>
            <a:chOff x="1447449" y="4268259"/>
            <a:chExt cx="217875" cy="217875"/>
          </a:xfrm>
        </p:grpSpPr>
        <p:sp>
          <p:nvSpPr>
            <p:cNvPr id="1323" name="Google Shape;1323;p14"/>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4" name="Google Shape;1324;p14"/>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5" name="Google Shape;1325;p14"/>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6" name="Google Shape;1326;p14"/>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7" name="Google Shape;1327;p14"/>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8" name="Google Shape;1328;p14"/>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9" name="Google Shape;1329;p14"/>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0" name="Google Shape;1330;p14"/>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31" name="Google Shape;1331;p14"/>
          <p:cNvGrpSpPr/>
          <p:nvPr/>
        </p:nvGrpSpPr>
        <p:grpSpPr>
          <a:xfrm rot="3599929">
            <a:off x="7799091" y="3825511"/>
            <a:ext cx="717247" cy="750757"/>
            <a:chOff x="3153626" y="-2653955"/>
            <a:chExt cx="834426" cy="873411"/>
          </a:xfrm>
        </p:grpSpPr>
        <p:sp>
          <p:nvSpPr>
            <p:cNvPr id="1332" name="Google Shape;1332;p14"/>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3" name="Google Shape;1333;p14"/>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4" name="Google Shape;1334;p14"/>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5" name="Google Shape;1335;p14"/>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6" name="Google Shape;1336;p14"/>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7" name="Google Shape;1337;p14"/>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8" name="Google Shape;1338;p14"/>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39" name="Google Shape;1339;p14"/>
          <p:cNvGrpSpPr/>
          <p:nvPr/>
        </p:nvGrpSpPr>
        <p:grpSpPr>
          <a:xfrm>
            <a:off x="8601310" y="3081742"/>
            <a:ext cx="166649" cy="167500"/>
            <a:chOff x="3407917" y="-1400250"/>
            <a:chExt cx="193891" cy="194881"/>
          </a:xfrm>
        </p:grpSpPr>
        <p:sp>
          <p:nvSpPr>
            <p:cNvPr id="1340" name="Google Shape;1340;p14"/>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1" name="Google Shape;1341;p14"/>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2" name="Google Shape;1342;p14"/>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3" name="Google Shape;1343;p14"/>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4" name="Google Shape;1344;p14"/>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5" name="Google Shape;1345;p14"/>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6" name="Google Shape;1346;p14"/>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7" name="Google Shape;1347;p14"/>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48" name="Google Shape;1348;p14"/>
          <p:cNvGrpSpPr/>
          <p:nvPr/>
        </p:nvGrpSpPr>
        <p:grpSpPr>
          <a:xfrm>
            <a:off x="8286199" y="4272010"/>
            <a:ext cx="576312" cy="578897"/>
            <a:chOff x="1889565" y="-3382437"/>
            <a:chExt cx="670520" cy="673527"/>
          </a:xfrm>
        </p:grpSpPr>
        <p:sp>
          <p:nvSpPr>
            <p:cNvPr id="1349" name="Google Shape;1349;p14"/>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0" name="Google Shape;1350;p14"/>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1" name="Google Shape;1351;p14"/>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2" name="Google Shape;1352;p14"/>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3" name="Google Shape;1353;p14"/>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54" name="Google Shape;1354;p14"/>
          <p:cNvGrpSpPr/>
          <p:nvPr/>
        </p:nvGrpSpPr>
        <p:grpSpPr>
          <a:xfrm>
            <a:off x="8583070" y="3689955"/>
            <a:ext cx="202705" cy="497323"/>
            <a:chOff x="6219428" y="3871144"/>
            <a:chExt cx="235841" cy="578619"/>
          </a:xfrm>
        </p:grpSpPr>
        <p:sp>
          <p:nvSpPr>
            <p:cNvPr id="1355" name="Google Shape;1355;p14"/>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6" name="Google Shape;1356;p14"/>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7" name="Google Shape;1357;p14"/>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58" name="Google Shape;1358;p14"/>
          <p:cNvGrpSpPr/>
          <p:nvPr/>
        </p:nvGrpSpPr>
        <p:grpSpPr>
          <a:xfrm>
            <a:off x="8350826" y="3457905"/>
            <a:ext cx="196716" cy="249985"/>
            <a:chOff x="2079424" y="521748"/>
            <a:chExt cx="228873" cy="290850"/>
          </a:xfrm>
        </p:grpSpPr>
        <p:sp>
          <p:nvSpPr>
            <p:cNvPr id="1359" name="Google Shape;1359;p14"/>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0" name="Google Shape;1360;p14"/>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1" name="Google Shape;1361;p14"/>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62" name="Google Shape;1362;p14"/>
          <p:cNvGrpSpPr/>
          <p:nvPr/>
        </p:nvGrpSpPr>
        <p:grpSpPr>
          <a:xfrm rot="-5400000">
            <a:off x="7341839" y="4402664"/>
            <a:ext cx="479293" cy="479293"/>
            <a:chOff x="3560335" y="-646412"/>
            <a:chExt cx="557642" cy="557642"/>
          </a:xfrm>
        </p:grpSpPr>
        <p:sp>
          <p:nvSpPr>
            <p:cNvPr id="1363" name="Google Shape;1363;p14"/>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4" name="Google Shape;1364;p14"/>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5" name="Google Shape;1365;p14"/>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6" name="Google Shape;1366;p14"/>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7" name="Google Shape;1367;p14"/>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8" name="Google Shape;1368;p14"/>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9" name="Google Shape;1369;p14"/>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0" name="Google Shape;1370;p14"/>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1" name="Google Shape;1371;p14"/>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72"/>
        <p:cNvGrpSpPr/>
        <p:nvPr/>
      </p:nvGrpSpPr>
      <p:grpSpPr>
        <a:xfrm>
          <a:off x="0" y="0"/>
          <a:ext cx="0" cy="0"/>
          <a:chOff x="0" y="0"/>
          <a:chExt cx="0" cy="0"/>
        </a:xfrm>
      </p:grpSpPr>
      <p:sp>
        <p:nvSpPr>
          <p:cNvPr id="1373" name="Google Shape;1373;p15"/>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4" name="Google Shape;1374;p15"/>
          <p:cNvSpPr txBox="1">
            <a:spLocks noGrp="1"/>
          </p:cNvSpPr>
          <p:nvPr>
            <p:ph type="title"/>
          </p:nvPr>
        </p:nvSpPr>
        <p:spPr>
          <a:xfrm>
            <a:off x="1883250" y="539500"/>
            <a:ext cx="53775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2pPr>
            <a:lvl3pPr lvl="2"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3pPr>
            <a:lvl4pPr lvl="3"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4pPr>
            <a:lvl5pPr lvl="4"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5pPr>
            <a:lvl6pPr lvl="5"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6pPr>
            <a:lvl7pPr lvl="6"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7pPr>
            <a:lvl8pPr lvl="7"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8pPr>
            <a:lvl9pPr lvl="8"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9pPr>
          </a:lstStyle>
          <a:p>
            <a:endParaRPr/>
          </a:p>
        </p:txBody>
      </p:sp>
      <p:grpSp>
        <p:nvGrpSpPr>
          <p:cNvPr id="1375" name="Google Shape;1375;p15"/>
          <p:cNvGrpSpPr/>
          <p:nvPr/>
        </p:nvGrpSpPr>
        <p:grpSpPr>
          <a:xfrm>
            <a:off x="1043280" y="250052"/>
            <a:ext cx="166649" cy="167500"/>
            <a:chOff x="3407917" y="-1400250"/>
            <a:chExt cx="193891" cy="194881"/>
          </a:xfrm>
        </p:grpSpPr>
        <p:sp>
          <p:nvSpPr>
            <p:cNvPr id="1376" name="Google Shape;1376;p15"/>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7" name="Google Shape;1377;p15"/>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8" name="Google Shape;1378;p15"/>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9" name="Google Shape;1379;p15"/>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0" name="Google Shape;1380;p15"/>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1" name="Google Shape;1381;p15"/>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2" name="Google Shape;1382;p15"/>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3" name="Google Shape;1383;p15"/>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84" name="Google Shape;1384;p15"/>
          <p:cNvGrpSpPr/>
          <p:nvPr/>
        </p:nvGrpSpPr>
        <p:grpSpPr>
          <a:xfrm>
            <a:off x="462246" y="274832"/>
            <a:ext cx="576312" cy="578897"/>
            <a:chOff x="1889565" y="-3382437"/>
            <a:chExt cx="670520" cy="673527"/>
          </a:xfrm>
        </p:grpSpPr>
        <p:sp>
          <p:nvSpPr>
            <p:cNvPr id="1385" name="Google Shape;1385;p15"/>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6" name="Google Shape;1386;p15"/>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7" name="Google Shape;1387;p15"/>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8" name="Google Shape;1388;p15"/>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9" name="Google Shape;1389;p15"/>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90" name="Google Shape;1390;p15"/>
          <p:cNvGrpSpPr/>
          <p:nvPr/>
        </p:nvGrpSpPr>
        <p:grpSpPr>
          <a:xfrm>
            <a:off x="332855" y="892720"/>
            <a:ext cx="196716" cy="249985"/>
            <a:chOff x="2079424" y="521748"/>
            <a:chExt cx="228873" cy="290850"/>
          </a:xfrm>
        </p:grpSpPr>
        <p:sp>
          <p:nvSpPr>
            <p:cNvPr id="1391" name="Google Shape;1391;p15"/>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2" name="Google Shape;1392;p15"/>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3" name="Google Shape;1393;p15"/>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94" name="Google Shape;1394;p15"/>
          <p:cNvGrpSpPr/>
          <p:nvPr/>
        </p:nvGrpSpPr>
        <p:grpSpPr>
          <a:xfrm>
            <a:off x="273209" y="511759"/>
            <a:ext cx="110824" cy="110824"/>
            <a:chOff x="794923" y="2795124"/>
            <a:chExt cx="128941" cy="128941"/>
          </a:xfrm>
        </p:grpSpPr>
        <p:sp>
          <p:nvSpPr>
            <p:cNvPr id="1395" name="Google Shape;1395;p1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6" name="Google Shape;1396;p1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97" name="Google Shape;1397;p15"/>
          <p:cNvGrpSpPr/>
          <p:nvPr/>
        </p:nvGrpSpPr>
        <p:grpSpPr>
          <a:xfrm>
            <a:off x="506048" y="4508238"/>
            <a:ext cx="200705" cy="200675"/>
            <a:chOff x="6886110" y="773687"/>
            <a:chExt cx="249075" cy="249038"/>
          </a:xfrm>
        </p:grpSpPr>
        <p:sp>
          <p:nvSpPr>
            <p:cNvPr id="1398" name="Google Shape;1398;p15"/>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9" name="Google Shape;1399;p15"/>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0" name="Google Shape;1400;p15"/>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1" name="Google Shape;1401;p15"/>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15"/>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3" name="Google Shape;1403;p15"/>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4" name="Google Shape;1404;p15"/>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5" name="Google Shape;1405;p15"/>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06" name="Google Shape;1406;p15"/>
          <p:cNvGrpSpPr/>
          <p:nvPr/>
        </p:nvGrpSpPr>
        <p:grpSpPr>
          <a:xfrm>
            <a:off x="8276589" y="385746"/>
            <a:ext cx="308365" cy="307514"/>
            <a:chOff x="2601030" y="2721166"/>
            <a:chExt cx="358773" cy="357783"/>
          </a:xfrm>
        </p:grpSpPr>
        <p:sp>
          <p:nvSpPr>
            <p:cNvPr id="1407" name="Google Shape;1407;p15"/>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8" name="Google Shape;1408;p15"/>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9" name="Google Shape;1409;p15"/>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0" name="Google Shape;1410;p15"/>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1" name="Google Shape;1411;p15"/>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2" name="Google Shape;1412;p15"/>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3" name="Google Shape;1413;p15"/>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4" name="Google Shape;1414;p15"/>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mall numbers">
  <p:cSld name="CUSTOM_16">
    <p:spTree>
      <p:nvGrpSpPr>
        <p:cNvPr id="1" name="Shape 1415"/>
        <p:cNvGrpSpPr/>
        <p:nvPr/>
      </p:nvGrpSpPr>
      <p:grpSpPr>
        <a:xfrm>
          <a:off x="0" y="0"/>
          <a:ext cx="0" cy="0"/>
          <a:chOff x="0" y="0"/>
          <a:chExt cx="0" cy="0"/>
        </a:xfrm>
      </p:grpSpPr>
      <p:sp>
        <p:nvSpPr>
          <p:cNvPr id="1416" name="Google Shape;1416;p16"/>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7" name="Google Shape;1417;p16"/>
          <p:cNvSpPr txBox="1">
            <a:spLocks noGrp="1"/>
          </p:cNvSpPr>
          <p:nvPr>
            <p:ph type="title"/>
          </p:nvPr>
        </p:nvSpPr>
        <p:spPr>
          <a:xfrm>
            <a:off x="1860600" y="512152"/>
            <a:ext cx="5422800" cy="526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0"/>
              <a:buNone/>
              <a:defRPr sz="4300">
                <a:solidFill>
                  <a:schemeClr val="accent3"/>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1418" name="Google Shape;1418;p16"/>
          <p:cNvSpPr txBox="1">
            <a:spLocks noGrp="1"/>
          </p:cNvSpPr>
          <p:nvPr>
            <p:ph type="title" idx="2"/>
          </p:nvPr>
        </p:nvSpPr>
        <p:spPr>
          <a:xfrm>
            <a:off x="1860600" y="2093327"/>
            <a:ext cx="5422800" cy="526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0"/>
              <a:buNone/>
              <a:defRPr sz="4300">
                <a:solidFill>
                  <a:schemeClr val="accent5"/>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1419" name="Google Shape;1419;p16"/>
          <p:cNvSpPr txBox="1">
            <a:spLocks noGrp="1"/>
          </p:cNvSpPr>
          <p:nvPr>
            <p:ph type="title" idx="3"/>
          </p:nvPr>
        </p:nvSpPr>
        <p:spPr>
          <a:xfrm>
            <a:off x="1860600" y="3674500"/>
            <a:ext cx="5422800" cy="526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0"/>
              <a:buNone/>
              <a:defRPr sz="4300">
                <a:solidFill>
                  <a:schemeClr val="accent5"/>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1420" name="Google Shape;1420;p16"/>
          <p:cNvSpPr txBox="1">
            <a:spLocks noGrp="1"/>
          </p:cNvSpPr>
          <p:nvPr>
            <p:ph type="subTitle" idx="1"/>
          </p:nvPr>
        </p:nvSpPr>
        <p:spPr>
          <a:xfrm>
            <a:off x="1944000" y="1180139"/>
            <a:ext cx="5256000" cy="28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Nunito"/>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1421" name="Google Shape;1421;p16"/>
          <p:cNvSpPr txBox="1">
            <a:spLocks noGrp="1"/>
          </p:cNvSpPr>
          <p:nvPr>
            <p:ph type="subTitle" idx="4"/>
          </p:nvPr>
        </p:nvSpPr>
        <p:spPr>
          <a:xfrm>
            <a:off x="1944000" y="2761273"/>
            <a:ext cx="5256000" cy="28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Nunito"/>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1422" name="Google Shape;1422;p16"/>
          <p:cNvSpPr txBox="1">
            <a:spLocks noGrp="1"/>
          </p:cNvSpPr>
          <p:nvPr>
            <p:ph type="subTitle" idx="5"/>
          </p:nvPr>
        </p:nvSpPr>
        <p:spPr>
          <a:xfrm>
            <a:off x="1944000" y="4342446"/>
            <a:ext cx="5256000" cy="28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Nunito"/>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1423" name="Google Shape;1423;p16"/>
          <p:cNvGrpSpPr/>
          <p:nvPr/>
        </p:nvGrpSpPr>
        <p:grpSpPr>
          <a:xfrm>
            <a:off x="291107" y="355950"/>
            <a:ext cx="545422" cy="666492"/>
            <a:chOff x="2859835" y="2776139"/>
            <a:chExt cx="634581" cy="775442"/>
          </a:xfrm>
        </p:grpSpPr>
        <p:sp>
          <p:nvSpPr>
            <p:cNvPr id="1424" name="Google Shape;1424;p16"/>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5" name="Google Shape;1425;p16"/>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6" name="Google Shape;1426;p16"/>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27" name="Google Shape;1427;p16"/>
          <p:cNvGrpSpPr/>
          <p:nvPr/>
        </p:nvGrpSpPr>
        <p:grpSpPr>
          <a:xfrm>
            <a:off x="451593" y="1126654"/>
            <a:ext cx="330676" cy="507632"/>
            <a:chOff x="1603769" y="107044"/>
            <a:chExt cx="384731" cy="590613"/>
          </a:xfrm>
        </p:grpSpPr>
        <p:sp>
          <p:nvSpPr>
            <p:cNvPr id="1428" name="Google Shape;1428;p16"/>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9" name="Google Shape;1429;p16"/>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0" name="Google Shape;1430;p16"/>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1" name="Google Shape;1431;p16"/>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2" name="Google Shape;1432;p16"/>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3" name="Google Shape;1433;p16"/>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4" name="Google Shape;1434;p16"/>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35" name="Google Shape;1435;p16"/>
          <p:cNvSpPr/>
          <p:nvPr/>
        </p:nvSpPr>
        <p:spPr>
          <a:xfrm>
            <a:off x="291112" y="17384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36" name="Google Shape;1436;p16"/>
          <p:cNvGrpSpPr/>
          <p:nvPr/>
        </p:nvGrpSpPr>
        <p:grpSpPr>
          <a:xfrm>
            <a:off x="969744" y="947718"/>
            <a:ext cx="158924" cy="202737"/>
            <a:chOff x="2947570" y="-1075969"/>
            <a:chExt cx="184903" cy="235878"/>
          </a:xfrm>
        </p:grpSpPr>
        <p:sp>
          <p:nvSpPr>
            <p:cNvPr id="1437" name="Google Shape;1437;p16"/>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8" name="Google Shape;1438;p16"/>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9" name="Google Shape;1439;p16"/>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40" name="Google Shape;1440;p16"/>
          <p:cNvGrpSpPr/>
          <p:nvPr/>
        </p:nvGrpSpPr>
        <p:grpSpPr>
          <a:xfrm>
            <a:off x="920662" y="174042"/>
            <a:ext cx="728333" cy="730918"/>
            <a:chOff x="4492684" y="662647"/>
            <a:chExt cx="847391" cy="850399"/>
          </a:xfrm>
        </p:grpSpPr>
        <p:sp>
          <p:nvSpPr>
            <p:cNvPr id="1441" name="Google Shape;1441;p16"/>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2" name="Google Shape;1442;p16"/>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3" name="Google Shape;1443;p16"/>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4" name="Google Shape;1444;p16"/>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5" name="Google Shape;1445;p16"/>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46" name="Google Shape;1446;p16"/>
          <p:cNvGrpSpPr/>
          <p:nvPr/>
        </p:nvGrpSpPr>
        <p:grpSpPr>
          <a:xfrm rot="3599929">
            <a:off x="7916145" y="3816789"/>
            <a:ext cx="717247" cy="750757"/>
            <a:chOff x="3153626" y="-2653955"/>
            <a:chExt cx="834426" cy="873411"/>
          </a:xfrm>
        </p:grpSpPr>
        <p:sp>
          <p:nvSpPr>
            <p:cNvPr id="1447" name="Google Shape;1447;p16"/>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8" name="Google Shape;1448;p16"/>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9" name="Google Shape;1449;p16"/>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0" name="Google Shape;1450;p16"/>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1" name="Google Shape;1451;p16"/>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2" name="Google Shape;1452;p16"/>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3" name="Google Shape;1453;p16"/>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54" name="Google Shape;1454;p16"/>
          <p:cNvGrpSpPr/>
          <p:nvPr/>
        </p:nvGrpSpPr>
        <p:grpSpPr>
          <a:xfrm>
            <a:off x="8656394" y="3009215"/>
            <a:ext cx="166649" cy="167500"/>
            <a:chOff x="3407917" y="-1400250"/>
            <a:chExt cx="193891" cy="194881"/>
          </a:xfrm>
        </p:grpSpPr>
        <p:sp>
          <p:nvSpPr>
            <p:cNvPr id="1455" name="Google Shape;1455;p16"/>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6" name="Google Shape;1456;p16"/>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7" name="Google Shape;1457;p16"/>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8" name="Google Shape;1458;p16"/>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9" name="Google Shape;1459;p16"/>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0" name="Google Shape;1460;p16"/>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1" name="Google Shape;1461;p16"/>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2" name="Google Shape;1462;p16"/>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63" name="Google Shape;1463;p16"/>
          <p:cNvGrpSpPr/>
          <p:nvPr/>
        </p:nvGrpSpPr>
        <p:grpSpPr>
          <a:xfrm>
            <a:off x="8304102" y="4275682"/>
            <a:ext cx="576312" cy="578897"/>
            <a:chOff x="1889565" y="-3382437"/>
            <a:chExt cx="670520" cy="673527"/>
          </a:xfrm>
        </p:grpSpPr>
        <p:sp>
          <p:nvSpPr>
            <p:cNvPr id="1464" name="Google Shape;1464;p16"/>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5" name="Google Shape;1465;p16"/>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6" name="Google Shape;1466;p16"/>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7" name="Google Shape;1467;p16"/>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8" name="Google Shape;1468;p16"/>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69" name="Google Shape;1469;p16"/>
          <p:cNvGrpSpPr/>
          <p:nvPr/>
        </p:nvGrpSpPr>
        <p:grpSpPr>
          <a:xfrm>
            <a:off x="8638154" y="3693627"/>
            <a:ext cx="202705" cy="497323"/>
            <a:chOff x="6219428" y="3871144"/>
            <a:chExt cx="235841" cy="578619"/>
          </a:xfrm>
        </p:grpSpPr>
        <p:sp>
          <p:nvSpPr>
            <p:cNvPr id="1470" name="Google Shape;1470;p16"/>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1" name="Google Shape;1471;p16"/>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2" name="Google Shape;1472;p16"/>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73" name="Google Shape;1473;p16"/>
          <p:cNvGrpSpPr/>
          <p:nvPr/>
        </p:nvGrpSpPr>
        <p:grpSpPr>
          <a:xfrm>
            <a:off x="8405911" y="3461577"/>
            <a:ext cx="196716" cy="249985"/>
            <a:chOff x="2079424" y="521748"/>
            <a:chExt cx="228873" cy="290850"/>
          </a:xfrm>
        </p:grpSpPr>
        <p:sp>
          <p:nvSpPr>
            <p:cNvPr id="1474" name="Google Shape;1474;p16"/>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5" name="Google Shape;1475;p16"/>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6" name="Google Shape;1476;p16"/>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77" name="Google Shape;1477;p16"/>
          <p:cNvGrpSpPr/>
          <p:nvPr/>
        </p:nvGrpSpPr>
        <p:grpSpPr>
          <a:xfrm rot="-5400000">
            <a:off x="7452457" y="4406336"/>
            <a:ext cx="479293" cy="479293"/>
            <a:chOff x="3560335" y="-646412"/>
            <a:chExt cx="557642" cy="557642"/>
          </a:xfrm>
        </p:grpSpPr>
        <p:sp>
          <p:nvSpPr>
            <p:cNvPr id="1478" name="Google Shape;1478;p16"/>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9" name="Google Shape;1479;p16"/>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0" name="Google Shape;1480;p16"/>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1" name="Google Shape;1481;p16"/>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2" name="Google Shape;1482;p16"/>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3" name="Google Shape;1483;p16"/>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4" name="Google Shape;1484;p16"/>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5" name="Google Shape;1485;p16"/>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6" name="Google Shape;1486;p16"/>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87" name="Google Shape;1487;p16"/>
          <p:cNvGrpSpPr/>
          <p:nvPr/>
        </p:nvGrpSpPr>
        <p:grpSpPr>
          <a:xfrm>
            <a:off x="8276589" y="385746"/>
            <a:ext cx="308365" cy="307514"/>
            <a:chOff x="2601030" y="2721166"/>
            <a:chExt cx="358773" cy="357783"/>
          </a:xfrm>
        </p:grpSpPr>
        <p:sp>
          <p:nvSpPr>
            <p:cNvPr id="1488" name="Google Shape;1488;p16"/>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9" name="Google Shape;1489;p16"/>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0" name="Google Shape;1490;p16"/>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1" name="Google Shape;1491;p16"/>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p16"/>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3" name="Google Shape;1493;p16"/>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4" name="Google Shape;1494;p16"/>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5" name="Google Shape;1495;p16"/>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 3">
  <p:cSld name="CUSTOM_7">
    <p:spTree>
      <p:nvGrpSpPr>
        <p:cNvPr id="1" name="Shape 1496"/>
        <p:cNvGrpSpPr/>
        <p:nvPr/>
      </p:nvGrpSpPr>
      <p:grpSpPr>
        <a:xfrm>
          <a:off x="0" y="0"/>
          <a:ext cx="0" cy="0"/>
          <a:chOff x="0" y="0"/>
          <a:chExt cx="0" cy="0"/>
        </a:xfrm>
      </p:grpSpPr>
      <p:sp>
        <p:nvSpPr>
          <p:cNvPr id="1497" name="Google Shape;1497;p17"/>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8" name="Google Shape;1498;p17"/>
          <p:cNvSpPr txBox="1">
            <a:spLocks noGrp="1"/>
          </p:cNvSpPr>
          <p:nvPr>
            <p:ph type="title"/>
          </p:nvPr>
        </p:nvSpPr>
        <p:spPr>
          <a:xfrm>
            <a:off x="523350" y="539500"/>
            <a:ext cx="80973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2"/>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1499" name="Google Shape;1499;p17"/>
          <p:cNvSpPr txBox="1">
            <a:spLocks noGrp="1"/>
          </p:cNvSpPr>
          <p:nvPr>
            <p:ph type="subTitle" idx="1"/>
          </p:nvPr>
        </p:nvSpPr>
        <p:spPr>
          <a:xfrm>
            <a:off x="1039775" y="2770999"/>
            <a:ext cx="1658400" cy="283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b="1">
                <a:solidFill>
                  <a:schemeClr val="accent2"/>
                </a:solidFill>
                <a:latin typeface="Nunito"/>
                <a:ea typeface="Nunito"/>
                <a:cs typeface="Nunito"/>
                <a:sym typeface="Nunito"/>
              </a:defRPr>
            </a:lvl9pPr>
          </a:lstStyle>
          <a:p>
            <a:endParaRPr/>
          </a:p>
        </p:txBody>
      </p:sp>
      <p:sp>
        <p:nvSpPr>
          <p:cNvPr id="1500" name="Google Shape;1500;p17"/>
          <p:cNvSpPr txBox="1">
            <a:spLocks noGrp="1"/>
          </p:cNvSpPr>
          <p:nvPr>
            <p:ph type="subTitle" idx="2"/>
          </p:nvPr>
        </p:nvSpPr>
        <p:spPr>
          <a:xfrm>
            <a:off x="1039775" y="3140274"/>
            <a:ext cx="1658400" cy="75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lt1"/>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501" name="Google Shape;1501;p17"/>
          <p:cNvSpPr txBox="1">
            <a:spLocks noGrp="1"/>
          </p:cNvSpPr>
          <p:nvPr>
            <p:ph type="subTitle" idx="3"/>
          </p:nvPr>
        </p:nvSpPr>
        <p:spPr>
          <a:xfrm>
            <a:off x="3742800" y="2770999"/>
            <a:ext cx="1658400" cy="283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b="1">
                <a:solidFill>
                  <a:schemeClr val="accent2"/>
                </a:solidFill>
                <a:latin typeface="Nunito"/>
                <a:ea typeface="Nunito"/>
                <a:cs typeface="Nunito"/>
                <a:sym typeface="Nunito"/>
              </a:defRPr>
            </a:lvl9pPr>
          </a:lstStyle>
          <a:p>
            <a:endParaRPr/>
          </a:p>
        </p:txBody>
      </p:sp>
      <p:sp>
        <p:nvSpPr>
          <p:cNvPr id="1502" name="Google Shape;1502;p17"/>
          <p:cNvSpPr txBox="1">
            <a:spLocks noGrp="1"/>
          </p:cNvSpPr>
          <p:nvPr>
            <p:ph type="subTitle" idx="4"/>
          </p:nvPr>
        </p:nvSpPr>
        <p:spPr>
          <a:xfrm>
            <a:off x="3742800" y="3140274"/>
            <a:ext cx="1658400" cy="75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lt1"/>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503" name="Google Shape;1503;p17"/>
          <p:cNvSpPr txBox="1">
            <a:spLocks noGrp="1"/>
          </p:cNvSpPr>
          <p:nvPr>
            <p:ph type="subTitle" idx="5"/>
          </p:nvPr>
        </p:nvSpPr>
        <p:spPr>
          <a:xfrm>
            <a:off x="6445825" y="2770999"/>
            <a:ext cx="1658400" cy="283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b="1">
                <a:solidFill>
                  <a:schemeClr val="accent2"/>
                </a:solidFill>
                <a:latin typeface="Nunito"/>
                <a:ea typeface="Nunito"/>
                <a:cs typeface="Nunito"/>
                <a:sym typeface="Nunito"/>
              </a:defRPr>
            </a:lvl9pPr>
          </a:lstStyle>
          <a:p>
            <a:endParaRPr/>
          </a:p>
        </p:txBody>
      </p:sp>
      <p:sp>
        <p:nvSpPr>
          <p:cNvPr id="1504" name="Google Shape;1504;p17"/>
          <p:cNvSpPr txBox="1">
            <a:spLocks noGrp="1"/>
          </p:cNvSpPr>
          <p:nvPr>
            <p:ph type="subTitle" idx="6"/>
          </p:nvPr>
        </p:nvSpPr>
        <p:spPr>
          <a:xfrm>
            <a:off x="6445825" y="3140274"/>
            <a:ext cx="1658400" cy="75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lt1"/>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grpSp>
        <p:nvGrpSpPr>
          <p:cNvPr id="1505" name="Google Shape;1505;p17"/>
          <p:cNvGrpSpPr/>
          <p:nvPr/>
        </p:nvGrpSpPr>
        <p:grpSpPr>
          <a:xfrm>
            <a:off x="8430777" y="233346"/>
            <a:ext cx="308365" cy="307514"/>
            <a:chOff x="2601030" y="2721166"/>
            <a:chExt cx="358773" cy="357783"/>
          </a:xfrm>
        </p:grpSpPr>
        <p:sp>
          <p:nvSpPr>
            <p:cNvPr id="1506" name="Google Shape;1506;p17"/>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7" name="Google Shape;1507;p17"/>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8" name="Google Shape;1508;p17"/>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9" name="Google Shape;1509;p17"/>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0" name="Google Shape;1510;p17"/>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1" name="Google Shape;1511;p17"/>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2" name="Google Shape;1512;p17"/>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3" name="Google Shape;1513;p17"/>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14" name="Google Shape;1514;p17"/>
          <p:cNvGrpSpPr/>
          <p:nvPr/>
        </p:nvGrpSpPr>
        <p:grpSpPr>
          <a:xfrm rot="5400000">
            <a:off x="8148404" y="4139260"/>
            <a:ext cx="717273" cy="750784"/>
            <a:chOff x="3153626" y="-2653955"/>
            <a:chExt cx="834426" cy="873411"/>
          </a:xfrm>
        </p:grpSpPr>
        <p:sp>
          <p:nvSpPr>
            <p:cNvPr id="1515" name="Google Shape;1515;p17"/>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6" name="Google Shape;1516;p17"/>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7" name="Google Shape;1517;p17"/>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8" name="Google Shape;1518;p17"/>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9" name="Google Shape;1519;p17"/>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0" name="Google Shape;1520;p17"/>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17"/>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22" name="Google Shape;1522;p17"/>
          <p:cNvGrpSpPr/>
          <p:nvPr/>
        </p:nvGrpSpPr>
        <p:grpSpPr>
          <a:xfrm>
            <a:off x="8753710" y="4076015"/>
            <a:ext cx="166649" cy="167500"/>
            <a:chOff x="3407917" y="-1400250"/>
            <a:chExt cx="193891" cy="194881"/>
          </a:xfrm>
        </p:grpSpPr>
        <p:sp>
          <p:nvSpPr>
            <p:cNvPr id="1523" name="Google Shape;1523;p17"/>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4" name="Google Shape;1524;p17"/>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5" name="Google Shape;1525;p17"/>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6" name="Google Shape;1526;p17"/>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7" name="Google Shape;1527;p17"/>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17"/>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p17"/>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p17"/>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31" name="Google Shape;1531;p17"/>
          <p:cNvGrpSpPr/>
          <p:nvPr/>
        </p:nvGrpSpPr>
        <p:grpSpPr>
          <a:xfrm>
            <a:off x="8494476" y="3730809"/>
            <a:ext cx="202705" cy="497323"/>
            <a:chOff x="6219428" y="3871144"/>
            <a:chExt cx="235841" cy="578619"/>
          </a:xfrm>
        </p:grpSpPr>
        <p:sp>
          <p:nvSpPr>
            <p:cNvPr id="1532" name="Google Shape;1532;p17"/>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p17"/>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4" name="Google Shape;1534;p17"/>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35" name="Google Shape;1535;p17"/>
          <p:cNvGrpSpPr/>
          <p:nvPr/>
        </p:nvGrpSpPr>
        <p:grpSpPr>
          <a:xfrm>
            <a:off x="8689136" y="3445511"/>
            <a:ext cx="196716" cy="249985"/>
            <a:chOff x="2079424" y="521748"/>
            <a:chExt cx="228873" cy="290850"/>
          </a:xfrm>
        </p:grpSpPr>
        <p:sp>
          <p:nvSpPr>
            <p:cNvPr id="1536" name="Google Shape;1536;p17"/>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7" name="Google Shape;1537;p17"/>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p17"/>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39" name="Google Shape;1539;p17"/>
          <p:cNvGrpSpPr/>
          <p:nvPr/>
        </p:nvGrpSpPr>
        <p:grpSpPr>
          <a:xfrm>
            <a:off x="8276124" y="3903314"/>
            <a:ext cx="110824" cy="110824"/>
            <a:chOff x="794923" y="2795124"/>
            <a:chExt cx="128941" cy="128941"/>
          </a:xfrm>
        </p:grpSpPr>
        <p:sp>
          <p:nvSpPr>
            <p:cNvPr id="1540" name="Google Shape;1540;p1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1" name="Google Shape;1541;p1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42" name="Google Shape;1542;p17"/>
          <p:cNvGrpSpPr/>
          <p:nvPr/>
        </p:nvGrpSpPr>
        <p:grpSpPr>
          <a:xfrm>
            <a:off x="7881342" y="4733713"/>
            <a:ext cx="110824" cy="110824"/>
            <a:chOff x="794923" y="2795124"/>
            <a:chExt cx="128941" cy="128941"/>
          </a:xfrm>
        </p:grpSpPr>
        <p:sp>
          <p:nvSpPr>
            <p:cNvPr id="1543" name="Google Shape;1543;p1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1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45" name="Google Shape;1545;p17"/>
          <p:cNvGrpSpPr/>
          <p:nvPr/>
        </p:nvGrpSpPr>
        <p:grpSpPr>
          <a:xfrm>
            <a:off x="381602" y="3967969"/>
            <a:ext cx="576312" cy="578897"/>
            <a:chOff x="1889565" y="-3382437"/>
            <a:chExt cx="670520" cy="673527"/>
          </a:xfrm>
        </p:grpSpPr>
        <p:sp>
          <p:nvSpPr>
            <p:cNvPr id="1546" name="Google Shape;1546;p17"/>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7" name="Google Shape;1547;p17"/>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8" name="Google Shape;1548;p17"/>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9" name="Google Shape;1549;p17"/>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0" name="Google Shape;1550;p17"/>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51" name="Google Shape;1551;p17"/>
          <p:cNvGrpSpPr/>
          <p:nvPr/>
        </p:nvGrpSpPr>
        <p:grpSpPr>
          <a:xfrm>
            <a:off x="328711" y="3640601"/>
            <a:ext cx="196716" cy="249985"/>
            <a:chOff x="2079424" y="521748"/>
            <a:chExt cx="228873" cy="290850"/>
          </a:xfrm>
        </p:grpSpPr>
        <p:sp>
          <p:nvSpPr>
            <p:cNvPr id="1552" name="Google Shape;1552;p17"/>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3" name="Google Shape;1553;p17"/>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4" name="Google Shape;1554;p17"/>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55" name="Google Shape;1555;p17"/>
          <p:cNvGrpSpPr/>
          <p:nvPr/>
        </p:nvGrpSpPr>
        <p:grpSpPr>
          <a:xfrm rot="-5400000">
            <a:off x="718775" y="4327841"/>
            <a:ext cx="479293" cy="479293"/>
            <a:chOff x="3560335" y="-646412"/>
            <a:chExt cx="557642" cy="557642"/>
          </a:xfrm>
        </p:grpSpPr>
        <p:sp>
          <p:nvSpPr>
            <p:cNvPr id="1556" name="Google Shape;1556;p17"/>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7" name="Google Shape;1557;p17"/>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8" name="Google Shape;1558;p17"/>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9" name="Google Shape;1559;p17"/>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0" name="Google Shape;1560;p17"/>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17"/>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17"/>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17"/>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17"/>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65" name="Google Shape;1565;p17"/>
          <p:cNvGrpSpPr/>
          <p:nvPr/>
        </p:nvGrpSpPr>
        <p:grpSpPr>
          <a:xfrm>
            <a:off x="436331" y="262633"/>
            <a:ext cx="200705" cy="200675"/>
            <a:chOff x="6886110" y="773687"/>
            <a:chExt cx="249075" cy="249038"/>
          </a:xfrm>
        </p:grpSpPr>
        <p:sp>
          <p:nvSpPr>
            <p:cNvPr id="1566" name="Google Shape;1566;p17"/>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17"/>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17"/>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17"/>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17"/>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17"/>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17"/>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17"/>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74" name="Google Shape;1574;p17"/>
          <p:cNvSpPr/>
          <p:nvPr/>
        </p:nvSpPr>
        <p:spPr>
          <a:xfrm>
            <a:off x="224620" y="3495741"/>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75" name="Google Shape;1575;p17"/>
          <p:cNvGrpSpPr/>
          <p:nvPr/>
        </p:nvGrpSpPr>
        <p:grpSpPr>
          <a:xfrm>
            <a:off x="1265956" y="4699501"/>
            <a:ext cx="110824" cy="110824"/>
            <a:chOff x="794923" y="2795124"/>
            <a:chExt cx="128941" cy="128941"/>
          </a:xfrm>
        </p:grpSpPr>
        <p:sp>
          <p:nvSpPr>
            <p:cNvPr id="1576" name="Google Shape;1576;p1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1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78" name="Google Shape;1578;p17"/>
          <p:cNvGrpSpPr/>
          <p:nvPr/>
        </p:nvGrpSpPr>
        <p:grpSpPr>
          <a:xfrm>
            <a:off x="328869" y="4548063"/>
            <a:ext cx="110824" cy="110824"/>
            <a:chOff x="794923" y="2795124"/>
            <a:chExt cx="128941" cy="128941"/>
          </a:xfrm>
        </p:grpSpPr>
        <p:sp>
          <p:nvSpPr>
            <p:cNvPr id="1579" name="Google Shape;1579;p1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0" name="Google Shape;1580;p1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edia">
  <p:cSld name="CUSTOM_5">
    <p:spTree>
      <p:nvGrpSpPr>
        <p:cNvPr id="1" name="Shape 1581"/>
        <p:cNvGrpSpPr/>
        <p:nvPr/>
      </p:nvGrpSpPr>
      <p:grpSpPr>
        <a:xfrm>
          <a:off x="0" y="0"/>
          <a:ext cx="0" cy="0"/>
          <a:chOff x="0" y="0"/>
          <a:chExt cx="0" cy="0"/>
        </a:xfrm>
      </p:grpSpPr>
      <p:sp>
        <p:nvSpPr>
          <p:cNvPr id="1582" name="Google Shape;1582;p18"/>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18"/>
          <p:cNvSpPr txBox="1">
            <a:spLocks noGrp="1"/>
          </p:cNvSpPr>
          <p:nvPr>
            <p:ph type="subTitle" idx="1"/>
          </p:nvPr>
        </p:nvSpPr>
        <p:spPr>
          <a:xfrm>
            <a:off x="713225" y="2302169"/>
            <a:ext cx="2767800" cy="1120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00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584" name="Google Shape;1584;p18"/>
          <p:cNvSpPr txBox="1">
            <a:spLocks noGrp="1"/>
          </p:cNvSpPr>
          <p:nvPr>
            <p:ph type="title"/>
          </p:nvPr>
        </p:nvSpPr>
        <p:spPr>
          <a:xfrm>
            <a:off x="1213025" y="1720531"/>
            <a:ext cx="2268000" cy="498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1pPr>
            <a:lvl2pPr lvl="1"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2pPr>
            <a:lvl3pPr lvl="2"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3pPr>
            <a:lvl4pPr lvl="3"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4pPr>
            <a:lvl5pPr lvl="4"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5pPr>
            <a:lvl6pPr lvl="5"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6pPr>
            <a:lvl7pPr lvl="6"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7pPr>
            <a:lvl8pPr lvl="7"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8pPr>
            <a:lvl9pPr lvl="8"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9pPr>
          </a:lstStyle>
          <a:p>
            <a:endParaRPr/>
          </a:p>
        </p:txBody>
      </p:sp>
      <p:grpSp>
        <p:nvGrpSpPr>
          <p:cNvPr id="1585" name="Google Shape;1585;p18"/>
          <p:cNvGrpSpPr/>
          <p:nvPr/>
        </p:nvGrpSpPr>
        <p:grpSpPr>
          <a:xfrm>
            <a:off x="559039" y="4454821"/>
            <a:ext cx="308365" cy="307514"/>
            <a:chOff x="2601030" y="2721166"/>
            <a:chExt cx="358773" cy="357783"/>
          </a:xfrm>
        </p:grpSpPr>
        <p:sp>
          <p:nvSpPr>
            <p:cNvPr id="1586" name="Google Shape;1586;p18"/>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7" name="Google Shape;1587;p18"/>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8" name="Google Shape;1588;p18"/>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9" name="Google Shape;1589;p18"/>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18"/>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1" name="Google Shape;1591;p18"/>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2" name="Google Shape;1592;p18"/>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3" name="Google Shape;1593;p18"/>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4" name="Google Shape;1594;p18"/>
          <p:cNvGrpSpPr/>
          <p:nvPr/>
        </p:nvGrpSpPr>
        <p:grpSpPr>
          <a:xfrm>
            <a:off x="291107" y="355950"/>
            <a:ext cx="545422" cy="666492"/>
            <a:chOff x="2859835" y="2776139"/>
            <a:chExt cx="634581" cy="775442"/>
          </a:xfrm>
        </p:grpSpPr>
        <p:sp>
          <p:nvSpPr>
            <p:cNvPr id="1595" name="Google Shape;1595;p18"/>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6" name="Google Shape;1596;p18"/>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7" name="Google Shape;1597;p18"/>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8" name="Google Shape;1598;p18"/>
          <p:cNvGrpSpPr/>
          <p:nvPr/>
        </p:nvGrpSpPr>
        <p:grpSpPr>
          <a:xfrm>
            <a:off x="913843" y="322879"/>
            <a:ext cx="330676" cy="507632"/>
            <a:chOff x="1603769" y="107044"/>
            <a:chExt cx="384731" cy="590613"/>
          </a:xfrm>
        </p:grpSpPr>
        <p:sp>
          <p:nvSpPr>
            <p:cNvPr id="1599" name="Google Shape;1599;p18"/>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0" name="Google Shape;1600;p18"/>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1" name="Google Shape;1601;p18"/>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2" name="Google Shape;1602;p18"/>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18"/>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18"/>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p18"/>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06" name="Google Shape;1606;p18"/>
          <p:cNvSpPr/>
          <p:nvPr/>
        </p:nvSpPr>
        <p:spPr>
          <a:xfrm>
            <a:off x="1389962" y="2466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07" name="Google Shape;1607;p18"/>
          <p:cNvGrpSpPr/>
          <p:nvPr/>
        </p:nvGrpSpPr>
        <p:grpSpPr>
          <a:xfrm rot="10800000">
            <a:off x="372077" y="1176864"/>
            <a:ext cx="606382" cy="616689"/>
            <a:chOff x="3027518" y="-1395725"/>
            <a:chExt cx="705506" cy="717497"/>
          </a:xfrm>
        </p:grpSpPr>
        <p:sp>
          <p:nvSpPr>
            <p:cNvPr id="1608" name="Google Shape;1608;p18"/>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9" name="Google Shape;1609;p18"/>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18"/>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18"/>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18"/>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18"/>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18"/>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18"/>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18"/>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17" name="Google Shape;1617;p18"/>
          <p:cNvSpPr/>
          <p:nvPr/>
        </p:nvSpPr>
        <p:spPr>
          <a:xfrm>
            <a:off x="8802246" y="3580863"/>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18" name="Google Shape;1618;p18"/>
          <p:cNvGrpSpPr/>
          <p:nvPr/>
        </p:nvGrpSpPr>
        <p:grpSpPr>
          <a:xfrm>
            <a:off x="8227902" y="4327094"/>
            <a:ext cx="576312" cy="578897"/>
            <a:chOff x="1889565" y="-3382437"/>
            <a:chExt cx="670520" cy="673527"/>
          </a:xfrm>
        </p:grpSpPr>
        <p:sp>
          <p:nvSpPr>
            <p:cNvPr id="1619" name="Google Shape;1619;p18"/>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18"/>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1" name="Google Shape;1621;p18"/>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2" name="Google Shape;1622;p18"/>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3" name="Google Shape;1623;p18"/>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24" name="Google Shape;1624;p18"/>
          <p:cNvGrpSpPr/>
          <p:nvPr/>
        </p:nvGrpSpPr>
        <p:grpSpPr>
          <a:xfrm>
            <a:off x="7901618" y="4608564"/>
            <a:ext cx="196716" cy="249985"/>
            <a:chOff x="2079424" y="521748"/>
            <a:chExt cx="228873" cy="290850"/>
          </a:xfrm>
        </p:grpSpPr>
        <p:sp>
          <p:nvSpPr>
            <p:cNvPr id="1625" name="Google Shape;1625;p18"/>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6" name="Google Shape;1626;p18"/>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p18"/>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28" name="Google Shape;1628;p18"/>
          <p:cNvGrpSpPr/>
          <p:nvPr/>
        </p:nvGrpSpPr>
        <p:grpSpPr>
          <a:xfrm rot="-5400000">
            <a:off x="8342101" y="3753974"/>
            <a:ext cx="479293" cy="479293"/>
            <a:chOff x="3560335" y="-646412"/>
            <a:chExt cx="557642" cy="557642"/>
          </a:xfrm>
        </p:grpSpPr>
        <p:sp>
          <p:nvSpPr>
            <p:cNvPr id="1629" name="Google Shape;1629;p18"/>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0" name="Google Shape;1630;p18"/>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18"/>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p18"/>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p18"/>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p18"/>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p18"/>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6" name="Google Shape;1636;p18"/>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7" name="Google Shape;1637;p18"/>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38" name="Google Shape;1638;p18"/>
          <p:cNvGrpSpPr/>
          <p:nvPr/>
        </p:nvGrpSpPr>
        <p:grpSpPr>
          <a:xfrm>
            <a:off x="8276594" y="385747"/>
            <a:ext cx="308365" cy="307514"/>
            <a:chOff x="2601030" y="2721166"/>
            <a:chExt cx="358773" cy="357783"/>
          </a:xfrm>
        </p:grpSpPr>
        <p:sp>
          <p:nvSpPr>
            <p:cNvPr id="1639" name="Google Shape;1639;p18"/>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p18"/>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18"/>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2" name="Google Shape;1642;p18"/>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3" name="Google Shape;1643;p18"/>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4" name="Google Shape;1644;p18"/>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5" name="Google Shape;1645;p18"/>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18"/>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 4">
  <p:cSld name="CUSTOM_8">
    <p:spTree>
      <p:nvGrpSpPr>
        <p:cNvPr id="1" name="Shape 1647"/>
        <p:cNvGrpSpPr/>
        <p:nvPr/>
      </p:nvGrpSpPr>
      <p:grpSpPr>
        <a:xfrm>
          <a:off x="0" y="0"/>
          <a:ext cx="0" cy="0"/>
          <a:chOff x="0" y="0"/>
          <a:chExt cx="0" cy="0"/>
        </a:xfrm>
      </p:grpSpPr>
      <p:sp>
        <p:nvSpPr>
          <p:cNvPr id="1648" name="Google Shape;1648;p19"/>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9" name="Google Shape;1649;p19"/>
          <p:cNvSpPr txBox="1">
            <a:spLocks noGrp="1"/>
          </p:cNvSpPr>
          <p:nvPr>
            <p:ph type="title"/>
          </p:nvPr>
        </p:nvSpPr>
        <p:spPr>
          <a:xfrm>
            <a:off x="1662300" y="539500"/>
            <a:ext cx="58194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1650" name="Google Shape;1650;p19"/>
          <p:cNvSpPr txBox="1">
            <a:spLocks noGrp="1"/>
          </p:cNvSpPr>
          <p:nvPr>
            <p:ph type="subTitle" idx="1"/>
          </p:nvPr>
        </p:nvSpPr>
        <p:spPr>
          <a:xfrm>
            <a:off x="3243130" y="1727375"/>
            <a:ext cx="3218400" cy="47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651" name="Google Shape;1651;p19"/>
          <p:cNvSpPr txBox="1">
            <a:spLocks noGrp="1"/>
          </p:cNvSpPr>
          <p:nvPr>
            <p:ph type="subTitle" idx="2"/>
          </p:nvPr>
        </p:nvSpPr>
        <p:spPr>
          <a:xfrm>
            <a:off x="3243130" y="2714400"/>
            <a:ext cx="3218400" cy="47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652" name="Google Shape;1652;p19"/>
          <p:cNvSpPr txBox="1">
            <a:spLocks noGrp="1"/>
          </p:cNvSpPr>
          <p:nvPr>
            <p:ph type="subTitle" idx="3"/>
          </p:nvPr>
        </p:nvSpPr>
        <p:spPr>
          <a:xfrm>
            <a:off x="3243130" y="3701425"/>
            <a:ext cx="3218400" cy="47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653" name="Google Shape;1653;p19"/>
          <p:cNvSpPr/>
          <p:nvPr/>
        </p:nvSpPr>
        <p:spPr>
          <a:xfrm flipH="1">
            <a:off x="8699668" y="39621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54" name="Google Shape;1654;p19"/>
          <p:cNvGrpSpPr/>
          <p:nvPr/>
        </p:nvGrpSpPr>
        <p:grpSpPr>
          <a:xfrm flipH="1">
            <a:off x="7784575" y="4096561"/>
            <a:ext cx="645057" cy="788474"/>
            <a:chOff x="794919" y="4014442"/>
            <a:chExt cx="750503" cy="917364"/>
          </a:xfrm>
        </p:grpSpPr>
        <p:sp>
          <p:nvSpPr>
            <p:cNvPr id="1655" name="Google Shape;1655;p19"/>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6" name="Google Shape;1656;p19"/>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7" name="Google Shape;1657;p19"/>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58" name="Google Shape;1658;p19"/>
          <p:cNvGrpSpPr/>
          <p:nvPr/>
        </p:nvGrpSpPr>
        <p:grpSpPr>
          <a:xfrm flipH="1">
            <a:off x="8543986" y="3201222"/>
            <a:ext cx="187263" cy="187264"/>
            <a:chOff x="1447449" y="4268259"/>
            <a:chExt cx="217875" cy="217875"/>
          </a:xfrm>
        </p:grpSpPr>
        <p:sp>
          <p:nvSpPr>
            <p:cNvPr id="1659" name="Google Shape;1659;p19"/>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0" name="Google Shape;1660;p19"/>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1" name="Google Shape;1661;p19"/>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2" name="Google Shape;1662;p19"/>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3" name="Google Shape;1663;p19"/>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4" name="Google Shape;1664;p19"/>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5" name="Google Shape;1665;p19"/>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6" name="Google Shape;1666;p19"/>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67" name="Google Shape;1667;p19"/>
          <p:cNvGrpSpPr/>
          <p:nvPr/>
        </p:nvGrpSpPr>
        <p:grpSpPr>
          <a:xfrm flipH="1">
            <a:off x="8262406" y="3607056"/>
            <a:ext cx="181240" cy="670824"/>
            <a:chOff x="2419167" y="1286206"/>
            <a:chExt cx="210867" cy="780481"/>
          </a:xfrm>
        </p:grpSpPr>
        <p:sp>
          <p:nvSpPr>
            <p:cNvPr id="1668" name="Google Shape;1668;p19"/>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9" name="Google Shape;1669;p19"/>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0" name="Google Shape;1670;p19"/>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1" name="Google Shape;1671;p19"/>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2" name="Google Shape;1672;p19"/>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3" name="Google Shape;1673;p19"/>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4" name="Google Shape;1674;p19"/>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5" name="Google Shape;1675;p19"/>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6" name="Google Shape;1676;p19"/>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7" name="Google Shape;1677;p19"/>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8" name="Google Shape;1678;p19"/>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9" name="Google Shape;1679;p19"/>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19"/>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19"/>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2" name="Google Shape;1682;p19"/>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83" name="Google Shape;1683;p19"/>
          <p:cNvGrpSpPr/>
          <p:nvPr/>
        </p:nvGrpSpPr>
        <p:grpSpPr>
          <a:xfrm flipH="1">
            <a:off x="8418709" y="4250777"/>
            <a:ext cx="438065" cy="480997"/>
            <a:chOff x="1693693" y="-2602979"/>
            <a:chExt cx="509674" cy="559624"/>
          </a:xfrm>
        </p:grpSpPr>
        <p:sp>
          <p:nvSpPr>
            <p:cNvPr id="1684" name="Google Shape;1684;p19"/>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5" name="Google Shape;1685;p19"/>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6" name="Google Shape;1686;p19"/>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7" name="Google Shape;1687;p19"/>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8" name="Google Shape;1688;p19"/>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9" name="Google Shape;1689;p19"/>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0" name="Google Shape;1690;p19"/>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1" name="Google Shape;1691;p19"/>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2" name="Google Shape;1692;p19"/>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93" name="Google Shape;1693;p19"/>
          <p:cNvSpPr/>
          <p:nvPr/>
        </p:nvSpPr>
        <p:spPr>
          <a:xfrm flipH="1">
            <a:off x="8598521" y="3749129"/>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94" name="Google Shape;1694;p19"/>
          <p:cNvGrpSpPr/>
          <p:nvPr/>
        </p:nvGrpSpPr>
        <p:grpSpPr>
          <a:xfrm flipH="1">
            <a:off x="7549324" y="4749077"/>
            <a:ext cx="110824" cy="110824"/>
            <a:chOff x="794923" y="2795124"/>
            <a:chExt cx="128941" cy="128941"/>
          </a:xfrm>
        </p:grpSpPr>
        <p:sp>
          <p:nvSpPr>
            <p:cNvPr id="1695" name="Google Shape;1695;p19"/>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6" name="Google Shape;1696;p19"/>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97" name="Google Shape;1697;p19"/>
          <p:cNvGrpSpPr/>
          <p:nvPr/>
        </p:nvGrpSpPr>
        <p:grpSpPr>
          <a:xfrm>
            <a:off x="291107" y="355950"/>
            <a:ext cx="545422" cy="666492"/>
            <a:chOff x="2859835" y="2776139"/>
            <a:chExt cx="634581" cy="775442"/>
          </a:xfrm>
        </p:grpSpPr>
        <p:sp>
          <p:nvSpPr>
            <p:cNvPr id="1698" name="Google Shape;1698;p19"/>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9" name="Google Shape;1699;p19"/>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0" name="Google Shape;1700;p19"/>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01" name="Google Shape;1701;p19"/>
          <p:cNvGrpSpPr/>
          <p:nvPr/>
        </p:nvGrpSpPr>
        <p:grpSpPr>
          <a:xfrm>
            <a:off x="761443" y="246679"/>
            <a:ext cx="330676" cy="507632"/>
            <a:chOff x="1603769" y="107044"/>
            <a:chExt cx="384731" cy="590613"/>
          </a:xfrm>
        </p:grpSpPr>
        <p:sp>
          <p:nvSpPr>
            <p:cNvPr id="1702" name="Google Shape;1702;p19"/>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19"/>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4" name="Google Shape;1704;p19"/>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19"/>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19"/>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19"/>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19"/>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09" name="Google Shape;1709;p19"/>
          <p:cNvSpPr/>
          <p:nvPr/>
        </p:nvSpPr>
        <p:spPr>
          <a:xfrm>
            <a:off x="1237562" y="2466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10" name="Google Shape;1710;p19"/>
          <p:cNvGrpSpPr/>
          <p:nvPr/>
        </p:nvGrpSpPr>
        <p:grpSpPr>
          <a:xfrm rot="10800000">
            <a:off x="295877" y="1187831"/>
            <a:ext cx="606382" cy="616689"/>
            <a:chOff x="3027518" y="-1395725"/>
            <a:chExt cx="705506" cy="717497"/>
          </a:xfrm>
        </p:grpSpPr>
        <p:sp>
          <p:nvSpPr>
            <p:cNvPr id="1711" name="Google Shape;1711;p19"/>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19"/>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19"/>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19"/>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19"/>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19"/>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19"/>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19"/>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19"/>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0" name="Google Shape;1720;p19"/>
          <p:cNvGrpSpPr/>
          <p:nvPr/>
        </p:nvGrpSpPr>
        <p:grpSpPr>
          <a:xfrm>
            <a:off x="1393343" y="438136"/>
            <a:ext cx="158924" cy="202737"/>
            <a:chOff x="2947570" y="-1075969"/>
            <a:chExt cx="184903" cy="235878"/>
          </a:xfrm>
        </p:grpSpPr>
        <p:sp>
          <p:nvSpPr>
            <p:cNvPr id="1721" name="Google Shape;1721;p19"/>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19"/>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19"/>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4" name="Google Shape;1724;p19"/>
          <p:cNvGrpSpPr/>
          <p:nvPr/>
        </p:nvGrpSpPr>
        <p:grpSpPr>
          <a:xfrm>
            <a:off x="1045944" y="871518"/>
            <a:ext cx="158924" cy="202737"/>
            <a:chOff x="2947570" y="-1075969"/>
            <a:chExt cx="184903" cy="235878"/>
          </a:xfrm>
        </p:grpSpPr>
        <p:sp>
          <p:nvSpPr>
            <p:cNvPr id="1725" name="Google Shape;1725;p19"/>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19"/>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19"/>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8" name="Google Shape;1728;p19"/>
          <p:cNvGrpSpPr/>
          <p:nvPr/>
        </p:nvGrpSpPr>
        <p:grpSpPr>
          <a:xfrm>
            <a:off x="273209" y="511759"/>
            <a:ext cx="110824" cy="110824"/>
            <a:chOff x="794923" y="2795124"/>
            <a:chExt cx="128941" cy="128941"/>
          </a:xfrm>
        </p:grpSpPr>
        <p:sp>
          <p:nvSpPr>
            <p:cNvPr id="1729" name="Google Shape;1729;p19"/>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19"/>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31" name="Google Shape;1731;p19"/>
          <p:cNvGrpSpPr/>
          <p:nvPr/>
        </p:nvGrpSpPr>
        <p:grpSpPr>
          <a:xfrm>
            <a:off x="559039" y="4454821"/>
            <a:ext cx="308365" cy="307514"/>
            <a:chOff x="2601030" y="2721166"/>
            <a:chExt cx="358773" cy="357783"/>
          </a:xfrm>
        </p:grpSpPr>
        <p:sp>
          <p:nvSpPr>
            <p:cNvPr id="1732" name="Google Shape;1732;p19"/>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19"/>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19"/>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19"/>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6" name="Google Shape;1736;p19"/>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19"/>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19"/>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19"/>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40" name="Google Shape;1740;p19"/>
          <p:cNvGrpSpPr/>
          <p:nvPr/>
        </p:nvGrpSpPr>
        <p:grpSpPr>
          <a:xfrm>
            <a:off x="8330424" y="439151"/>
            <a:ext cx="200705" cy="200675"/>
            <a:chOff x="6886110" y="773687"/>
            <a:chExt cx="249075" cy="249038"/>
          </a:xfrm>
        </p:grpSpPr>
        <p:sp>
          <p:nvSpPr>
            <p:cNvPr id="1741" name="Google Shape;1741;p19"/>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19"/>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19"/>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19"/>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19"/>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19"/>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7" name="Google Shape;1747;p19"/>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19"/>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49"/>
        <p:cNvGrpSpPr/>
        <p:nvPr/>
      </p:nvGrpSpPr>
      <p:grpSpPr>
        <a:xfrm>
          <a:off x="0" y="0"/>
          <a:ext cx="0" cy="0"/>
          <a:chOff x="0" y="0"/>
          <a:chExt cx="0" cy="0"/>
        </a:xfrm>
      </p:grpSpPr>
      <p:sp>
        <p:nvSpPr>
          <p:cNvPr id="1750" name="Google Shape;1750;p20"/>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20"/>
          <p:cNvSpPr txBox="1">
            <a:spLocks noGrp="1"/>
          </p:cNvSpPr>
          <p:nvPr>
            <p:ph type="subTitle" idx="1"/>
          </p:nvPr>
        </p:nvSpPr>
        <p:spPr>
          <a:xfrm>
            <a:off x="1657500" y="2957513"/>
            <a:ext cx="2533500" cy="8364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r">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r">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752" name="Google Shape;1752;p20"/>
          <p:cNvSpPr txBox="1">
            <a:spLocks noGrp="1"/>
          </p:cNvSpPr>
          <p:nvPr>
            <p:ph type="title"/>
          </p:nvPr>
        </p:nvSpPr>
        <p:spPr>
          <a:xfrm>
            <a:off x="1657500" y="2366266"/>
            <a:ext cx="2533500" cy="463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accent6"/>
              </a:buClr>
              <a:buSzPts val="4000"/>
              <a:buFont typeface="Montserrat ExtraBold"/>
              <a:buNone/>
              <a:defRPr sz="4000">
                <a:solidFill>
                  <a:schemeClr val="accent6"/>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2pPr>
            <a:lvl3pPr lvl="2"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3pPr>
            <a:lvl4pPr lvl="3"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4pPr>
            <a:lvl5pPr lvl="4"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5pPr>
            <a:lvl6pPr lvl="5"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6pPr>
            <a:lvl7pPr lvl="6"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7pPr>
            <a:lvl8pPr lvl="7"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8pPr>
            <a:lvl9pPr lvl="8"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9pPr>
          </a:lstStyle>
          <a:p>
            <a:endParaRPr/>
          </a:p>
        </p:txBody>
      </p:sp>
      <p:sp>
        <p:nvSpPr>
          <p:cNvPr id="1753" name="Google Shape;1753;p20"/>
          <p:cNvSpPr txBox="1">
            <a:spLocks noGrp="1"/>
          </p:cNvSpPr>
          <p:nvPr>
            <p:ph type="title" idx="2"/>
          </p:nvPr>
        </p:nvSpPr>
        <p:spPr>
          <a:xfrm>
            <a:off x="4953000" y="2366266"/>
            <a:ext cx="2533500" cy="463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2pPr>
            <a:lvl3pPr lvl="2"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3pPr>
            <a:lvl4pPr lvl="3"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4pPr>
            <a:lvl5pPr lvl="4"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5pPr>
            <a:lvl6pPr lvl="5"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6pPr>
            <a:lvl7pPr lvl="6"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7pPr>
            <a:lvl8pPr lvl="7"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8pPr>
            <a:lvl9pPr lvl="8"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9pPr>
          </a:lstStyle>
          <a:p>
            <a:endParaRPr/>
          </a:p>
        </p:txBody>
      </p:sp>
      <p:sp>
        <p:nvSpPr>
          <p:cNvPr id="1754" name="Google Shape;1754;p20"/>
          <p:cNvSpPr txBox="1">
            <a:spLocks noGrp="1"/>
          </p:cNvSpPr>
          <p:nvPr>
            <p:ph type="subTitle" idx="3"/>
          </p:nvPr>
        </p:nvSpPr>
        <p:spPr>
          <a:xfrm>
            <a:off x="4953000" y="2957513"/>
            <a:ext cx="2533500" cy="8364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0"/>
              </a:spcBef>
              <a:spcAft>
                <a:spcPts val="0"/>
              </a:spcAft>
              <a:buSzPts val="1200"/>
              <a:buNone/>
              <a:defRPr/>
            </a:lvl3pPr>
            <a:lvl4pPr lvl="3" algn="l">
              <a:lnSpc>
                <a:spcPct val="115000"/>
              </a:lnSpc>
              <a:spcBef>
                <a:spcPts val="0"/>
              </a:spcBef>
              <a:spcAft>
                <a:spcPts val="0"/>
              </a:spcAft>
              <a:buSzPts val="1200"/>
              <a:buNone/>
              <a:defRPr/>
            </a:lvl4pPr>
            <a:lvl5pPr lvl="4" algn="l">
              <a:lnSpc>
                <a:spcPct val="115000"/>
              </a:lnSpc>
              <a:spcBef>
                <a:spcPts val="0"/>
              </a:spcBef>
              <a:spcAft>
                <a:spcPts val="0"/>
              </a:spcAft>
              <a:buSzPts val="1200"/>
              <a:buNone/>
              <a:defRPr/>
            </a:lvl5pPr>
            <a:lvl6pPr lvl="5" algn="l">
              <a:lnSpc>
                <a:spcPct val="115000"/>
              </a:lnSpc>
              <a:spcBef>
                <a:spcPts val="0"/>
              </a:spcBef>
              <a:spcAft>
                <a:spcPts val="0"/>
              </a:spcAft>
              <a:buSzPts val="1200"/>
              <a:buNone/>
              <a:defRPr/>
            </a:lvl6pPr>
            <a:lvl7pPr lvl="6" algn="l">
              <a:lnSpc>
                <a:spcPct val="115000"/>
              </a:lnSpc>
              <a:spcBef>
                <a:spcPts val="0"/>
              </a:spcBef>
              <a:spcAft>
                <a:spcPts val="0"/>
              </a:spcAft>
              <a:buSzPts val="1200"/>
              <a:buNone/>
              <a:defRPr/>
            </a:lvl7pPr>
            <a:lvl8pPr lvl="7" algn="l">
              <a:lnSpc>
                <a:spcPct val="115000"/>
              </a:lnSpc>
              <a:spcBef>
                <a:spcPts val="0"/>
              </a:spcBef>
              <a:spcAft>
                <a:spcPts val="0"/>
              </a:spcAft>
              <a:buSzPts val="1200"/>
              <a:buNone/>
              <a:defRPr/>
            </a:lvl8pPr>
            <a:lvl9pPr lvl="8" algn="l">
              <a:lnSpc>
                <a:spcPct val="115000"/>
              </a:lnSpc>
              <a:spcBef>
                <a:spcPts val="0"/>
              </a:spcBef>
              <a:spcAft>
                <a:spcPts val="0"/>
              </a:spcAft>
              <a:buSzPts val="1200"/>
              <a:buNone/>
              <a:defRPr/>
            </a:lvl9pPr>
          </a:lstStyle>
          <a:p>
            <a:endParaRPr/>
          </a:p>
        </p:txBody>
      </p:sp>
      <p:grpSp>
        <p:nvGrpSpPr>
          <p:cNvPr id="1755" name="Google Shape;1755;p20"/>
          <p:cNvGrpSpPr/>
          <p:nvPr/>
        </p:nvGrpSpPr>
        <p:grpSpPr>
          <a:xfrm>
            <a:off x="8507467" y="1636247"/>
            <a:ext cx="155984" cy="198986"/>
            <a:chOff x="2947570" y="-1075969"/>
            <a:chExt cx="184903" cy="235878"/>
          </a:xfrm>
        </p:grpSpPr>
        <p:sp>
          <p:nvSpPr>
            <p:cNvPr id="1756" name="Google Shape;1756;p20"/>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7" name="Google Shape;1757;p20"/>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8" name="Google Shape;1758;p20"/>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59" name="Google Shape;1759;p20"/>
          <p:cNvGrpSpPr/>
          <p:nvPr/>
        </p:nvGrpSpPr>
        <p:grpSpPr>
          <a:xfrm>
            <a:off x="7418224" y="490961"/>
            <a:ext cx="703922" cy="736809"/>
            <a:chOff x="3153626" y="-2653955"/>
            <a:chExt cx="834426" cy="873411"/>
          </a:xfrm>
        </p:grpSpPr>
        <p:sp>
          <p:nvSpPr>
            <p:cNvPr id="1760" name="Google Shape;1760;p20"/>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1" name="Google Shape;1761;p20"/>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2" name="Google Shape;1762;p20"/>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3" name="Google Shape;1763;p20"/>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4" name="Google Shape;1764;p20"/>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5" name="Google Shape;1765;p20"/>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6" name="Google Shape;1766;p20"/>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67" name="Google Shape;1767;p20"/>
          <p:cNvSpPr/>
          <p:nvPr/>
        </p:nvSpPr>
        <p:spPr>
          <a:xfrm>
            <a:off x="7861805" y="661143"/>
            <a:ext cx="76725" cy="77591"/>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68" name="Google Shape;1768;p20"/>
          <p:cNvGrpSpPr/>
          <p:nvPr/>
        </p:nvGrpSpPr>
        <p:grpSpPr>
          <a:xfrm>
            <a:off x="8294647" y="877919"/>
            <a:ext cx="565651" cy="568187"/>
            <a:chOff x="1889565" y="-3382437"/>
            <a:chExt cx="670520" cy="673527"/>
          </a:xfrm>
        </p:grpSpPr>
        <p:sp>
          <p:nvSpPr>
            <p:cNvPr id="1769" name="Google Shape;1769;p20"/>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0" name="Google Shape;1770;p20"/>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1" name="Google Shape;1771;p20"/>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p20"/>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20"/>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74" name="Google Shape;1774;p20"/>
          <p:cNvGrpSpPr/>
          <p:nvPr/>
        </p:nvGrpSpPr>
        <p:grpSpPr>
          <a:xfrm>
            <a:off x="8061485" y="279235"/>
            <a:ext cx="198955" cy="488123"/>
            <a:chOff x="6219428" y="3871144"/>
            <a:chExt cx="235841" cy="578619"/>
          </a:xfrm>
        </p:grpSpPr>
        <p:sp>
          <p:nvSpPr>
            <p:cNvPr id="1775" name="Google Shape;1775;p20"/>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20"/>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p20"/>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78" name="Google Shape;1778;p20"/>
          <p:cNvGrpSpPr/>
          <p:nvPr/>
        </p:nvGrpSpPr>
        <p:grpSpPr>
          <a:xfrm>
            <a:off x="8303367" y="618466"/>
            <a:ext cx="193077" cy="245361"/>
            <a:chOff x="2079424" y="521748"/>
            <a:chExt cx="228873" cy="290850"/>
          </a:xfrm>
        </p:grpSpPr>
        <p:sp>
          <p:nvSpPr>
            <p:cNvPr id="1779" name="Google Shape;1779;p20"/>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0" name="Google Shape;1780;p20"/>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1" name="Google Shape;1781;p20"/>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82" name="Google Shape;1782;p20"/>
          <p:cNvGrpSpPr/>
          <p:nvPr/>
        </p:nvGrpSpPr>
        <p:grpSpPr>
          <a:xfrm>
            <a:off x="7070928" y="388587"/>
            <a:ext cx="302661" cy="301826"/>
            <a:chOff x="2601030" y="2721166"/>
            <a:chExt cx="358773" cy="357783"/>
          </a:xfrm>
        </p:grpSpPr>
        <p:sp>
          <p:nvSpPr>
            <p:cNvPr id="1783" name="Google Shape;1783;p2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4" name="Google Shape;1784;p2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5" name="Google Shape;1785;p2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6" name="Google Shape;1786;p2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p2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8" name="Google Shape;1788;p2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9" name="Google Shape;1789;p2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0" name="Google Shape;1790;p2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91" name="Google Shape;1791;p20"/>
          <p:cNvSpPr/>
          <p:nvPr/>
        </p:nvSpPr>
        <p:spPr>
          <a:xfrm>
            <a:off x="295608" y="3985127"/>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3"/>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92" name="Google Shape;1792;p20"/>
          <p:cNvGrpSpPr/>
          <p:nvPr/>
        </p:nvGrpSpPr>
        <p:grpSpPr>
          <a:xfrm>
            <a:off x="295591" y="3139911"/>
            <a:ext cx="393370" cy="344419"/>
            <a:chOff x="299281" y="2848081"/>
            <a:chExt cx="457673" cy="400720"/>
          </a:xfrm>
        </p:grpSpPr>
        <p:sp>
          <p:nvSpPr>
            <p:cNvPr id="1793" name="Google Shape;1793;p20"/>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4" name="Google Shape;1794;p20"/>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95" name="Google Shape;1795;p20"/>
          <p:cNvGrpSpPr/>
          <p:nvPr/>
        </p:nvGrpSpPr>
        <p:grpSpPr>
          <a:xfrm>
            <a:off x="307452" y="2846968"/>
            <a:ext cx="110824" cy="110824"/>
            <a:chOff x="794923" y="2795124"/>
            <a:chExt cx="128941" cy="128941"/>
          </a:xfrm>
        </p:grpSpPr>
        <p:sp>
          <p:nvSpPr>
            <p:cNvPr id="1796" name="Google Shape;1796;p20"/>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p20"/>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98" name="Google Shape;1798;p20"/>
          <p:cNvGrpSpPr/>
          <p:nvPr/>
        </p:nvGrpSpPr>
        <p:grpSpPr>
          <a:xfrm>
            <a:off x="788879" y="4119513"/>
            <a:ext cx="645057" cy="788474"/>
            <a:chOff x="794919" y="4014442"/>
            <a:chExt cx="750503" cy="917364"/>
          </a:xfrm>
        </p:grpSpPr>
        <p:sp>
          <p:nvSpPr>
            <p:cNvPr id="1799" name="Google Shape;1799;p20"/>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0" name="Google Shape;1800;p20"/>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1" name="Google Shape;1801;p20"/>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02" name="Google Shape;1802;p20"/>
          <p:cNvGrpSpPr/>
          <p:nvPr/>
        </p:nvGrpSpPr>
        <p:grpSpPr>
          <a:xfrm>
            <a:off x="1371036" y="4360554"/>
            <a:ext cx="187263" cy="187264"/>
            <a:chOff x="1447449" y="4268259"/>
            <a:chExt cx="217875" cy="217875"/>
          </a:xfrm>
        </p:grpSpPr>
        <p:sp>
          <p:nvSpPr>
            <p:cNvPr id="1803" name="Google Shape;1803;p20"/>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4" name="Google Shape;1804;p20"/>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20"/>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20"/>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7" name="Google Shape;1807;p20"/>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8" name="Google Shape;1808;p20"/>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p20"/>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p20"/>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11" name="Google Shape;1811;p20"/>
          <p:cNvGrpSpPr/>
          <p:nvPr/>
        </p:nvGrpSpPr>
        <p:grpSpPr>
          <a:xfrm>
            <a:off x="686271" y="3630008"/>
            <a:ext cx="181240" cy="670824"/>
            <a:chOff x="2419167" y="1286206"/>
            <a:chExt cx="210867" cy="780481"/>
          </a:xfrm>
        </p:grpSpPr>
        <p:sp>
          <p:nvSpPr>
            <p:cNvPr id="1812" name="Google Shape;1812;p20"/>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20"/>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4" name="Google Shape;1814;p20"/>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5" name="Google Shape;1815;p20"/>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20"/>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7" name="Google Shape;1817;p20"/>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8" name="Google Shape;1818;p20"/>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20"/>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20"/>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1" name="Google Shape;1821;p20"/>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2" name="Google Shape;1822;p20"/>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20"/>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4" name="Google Shape;1824;p20"/>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5" name="Google Shape;1825;p20"/>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20"/>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27" name="Google Shape;1827;p20"/>
          <p:cNvGrpSpPr/>
          <p:nvPr/>
        </p:nvGrpSpPr>
        <p:grpSpPr>
          <a:xfrm>
            <a:off x="273142" y="4273728"/>
            <a:ext cx="438065" cy="480997"/>
            <a:chOff x="1693693" y="-2602979"/>
            <a:chExt cx="509674" cy="559624"/>
          </a:xfrm>
        </p:grpSpPr>
        <p:sp>
          <p:nvSpPr>
            <p:cNvPr id="1828" name="Google Shape;1828;p20"/>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9" name="Google Shape;1829;p20"/>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0" name="Google Shape;1830;p20"/>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1" name="Google Shape;1831;p20"/>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2" name="Google Shape;1832;p20"/>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3" name="Google Shape;1833;p20"/>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4" name="Google Shape;1834;p20"/>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5" name="Google Shape;1835;p20"/>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6" name="Google Shape;1836;p20"/>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37" name="Google Shape;1837;p20"/>
          <p:cNvSpPr/>
          <p:nvPr/>
        </p:nvSpPr>
        <p:spPr>
          <a:xfrm>
            <a:off x="453220" y="3772080"/>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38" name="Google Shape;1838;p20"/>
          <p:cNvGrpSpPr/>
          <p:nvPr/>
        </p:nvGrpSpPr>
        <p:grpSpPr>
          <a:xfrm>
            <a:off x="559039" y="385746"/>
            <a:ext cx="308365" cy="307514"/>
            <a:chOff x="2601030" y="2721166"/>
            <a:chExt cx="358773" cy="357783"/>
          </a:xfrm>
        </p:grpSpPr>
        <p:sp>
          <p:nvSpPr>
            <p:cNvPr id="1839" name="Google Shape;1839;p2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0" name="Google Shape;1840;p2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1" name="Google Shape;1841;p2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2" name="Google Shape;1842;p2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3" name="Google Shape;1843;p2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p2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5" name="Google Shape;1845;p2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p2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47" name="Google Shape;1847;p20"/>
          <p:cNvGrpSpPr/>
          <p:nvPr/>
        </p:nvGrpSpPr>
        <p:grpSpPr>
          <a:xfrm>
            <a:off x="8276594" y="4454822"/>
            <a:ext cx="308365" cy="307514"/>
            <a:chOff x="2601030" y="2721166"/>
            <a:chExt cx="358773" cy="357783"/>
          </a:xfrm>
        </p:grpSpPr>
        <p:sp>
          <p:nvSpPr>
            <p:cNvPr id="1848" name="Google Shape;1848;p2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p2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2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1" name="Google Shape;1851;p2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2" name="Google Shape;1852;p2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3" name="Google Shape;1853;p2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4" name="Google Shape;1854;p2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2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p:cSld name="CUSTOM_6">
    <p:spTree>
      <p:nvGrpSpPr>
        <p:cNvPr id="1" name="Shape 201"/>
        <p:cNvGrpSpPr/>
        <p:nvPr/>
      </p:nvGrpSpPr>
      <p:grpSpPr>
        <a:xfrm>
          <a:off x="0" y="0"/>
          <a:ext cx="0" cy="0"/>
          <a:chOff x="0" y="0"/>
          <a:chExt cx="0" cy="0"/>
        </a:xfrm>
      </p:grpSpPr>
      <p:sp>
        <p:nvSpPr>
          <p:cNvPr id="202" name="Google Shape;202;p3"/>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3"/>
          <p:cNvSpPr txBox="1">
            <a:spLocks noGrp="1"/>
          </p:cNvSpPr>
          <p:nvPr>
            <p:ph type="title"/>
          </p:nvPr>
        </p:nvSpPr>
        <p:spPr>
          <a:xfrm>
            <a:off x="819450" y="539500"/>
            <a:ext cx="75051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04" name="Google Shape;204;p3"/>
          <p:cNvSpPr txBox="1">
            <a:spLocks noGrp="1"/>
          </p:cNvSpPr>
          <p:nvPr>
            <p:ph type="body" idx="1"/>
          </p:nvPr>
        </p:nvSpPr>
        <p:spPr>
          <a:xfrm>
            <a:off x="713250" y="1228325"/>
            <a:ext cx="7717500" cy="3375600"/>
          </a:xfrm>
          <a:prstGeom prst="rect">
            <a:avLst/>
          </a:prstGeom>
          <a:noFill/>
          <a:ln>
            <a:noFill/>
          </a:ln>
        </p:spPr>
        <p:txBody>
          <a:bodyPr spcFirstLastPara="1" wrap="square" lIns="91425" tIns="91425" rIns="91425" bIns="91425" anchor="ctr" anchorCtr="0">
            <a:noAutofit/>
          </a:bodyPr>
          <a:lstStyle>
            <a:lvl1pPr marL="457200" lvl="0" indent="-304800" algn="l">
              <a:lnSpc>
                <a:spcPct val="100000"/>
              </a:lnSpc>
              <a:spcBef>
                <a:spcPts val="0"/>
              </a:spcBef>
              <a:spcAft>
                <a:spcPts val="0"/>
              </a:spcAft>
              <a:buClr>
                <a:srgbClr val="434343"/>
              </a:buClr>
              <a:buSzPts val="1200"/>
              <a:buFont typeface="Livvic"/>
              <a:buAutoNum type="arabicPeriod"/>
              <a:defRPr>
                <a:solidFill>
                  <a:schemeClr val="accent2"/>
                </a:solidFill>
                <a:latin typeface="Nunito"/>
                <a:ea typeface="Nunito"/>
                <a:cs typeface="Nunito"/>
                <a:sym typeface="Nunito"/>
              </a:defRPr>
            </a:lvl1pPr>
            <a:lvl2pPr marL="914400" lvl="1" indent="-304800" algn="l">
              <a:lnSpc>
                <a:spcPct val="115000"/>
              </a:lnSpc>
              <a:spcBef>
                <a:spcPts val="1600"/>
              </a:spcBef>
              <a:spcAft>
                <a:spcPts val="0"/>
              </a:spcAft>
              <a:buClr>
                <a:srgbClr val="434343"/>
              </a:buClr>
              <a:buSzPts val="1200"/>
              <a:buFont typeface="Roboto Condensed Light"/>
              <a:buAutoNum type="alphaLcPeriod"/>
              <a:defRPr sz="1400">
                <a:solidFill>
                  <a:schemeClr val="accent2"/>
                </a:solidFill>
                <a:latin typeface="Nunito"/>
                <a:ea typeface="Nunito"/>
                <a:cs typeface="Nunito"/>
                <a:sym typeface="Nunito"/>
              </a:defRPr>
            </a:lvl2pPr>
            <a:lvl3pPr marL="1371600" lvl="2" indent="-304800" algn="l">
              <a:lnSpc>
                <a:spcPct val="115000"/>
              </a:lnSpc>
              <a:spcBef>
                <a:spcPts val="1600"/>
              </a:spcBef>
              <a:spcAft>
                <a:spcPts val="0"/>
              </a:spcAft>
              <a:buClr>
                <a:srgbClr val="434343"/>
              </a:buClr>
              <a:buSzPts val="1200"/>
              <a:buFont typeface="Roboto Condensed Light"/>
              <a:buAutoNum type="romanLcPeriod"/>
              <a:defRPr sz="1400">
                <a:solidFill>
                  <a:schemeClr val="accent2"/>
                </a:solidFill>
                <a:latin typeface="Nunito"/>
                <a:ea typeface="Nunito"/>
                <a:cs typeface="Nunito"/>
                <a:sym typeface="Nunito"/>
              </a:defRPr>
            </a:lvl3pPr>
            <a:lvl4pPr marL="1828800" lvl="3" indent="-304800" algn="l">
              <a:lnSpc>
                <a:spcPct val="115000"/>
              </a:lnSpc>
              <a:spcBef>
                <a:spcPts val="1600"/>
              </a:spcBef>
              <a:spcAft>
                <a:spcPts val="0"/>
              </a:spcAft>
              <a:buClr>
                <a:srgbClr val="434343"/>
              </a:buClr>
              <a:buSzPts val="1200"/>
              <a:buFont typeface="Roboto Condensed Light"/>
              <a:buAutoNum type="arabicPeriod"/>
              <a:defRPr sz="1400">
                <a:solidFill>
                  <a:schemeClr val="accent2"/>
                </a:solidFill>
                <a:latin typeface="Nunito"/>
                <a:ea typeface="Nunito"/>
                <a:cs typeface="Nunito"/>
                <a:sym typeface="Nunito"/>
              </a:defRPr>
            </a:lvl4pPr>
            <a:lvl5pPr marL="2286000" lvl="4" indent="-304800" algn="l">
              <a:lnSpc>
                <a:spcPct val="115000"/>
              </a:lnSpc>
              <a:spcBef>
                <a:spcPts val="1600"/>
              </a:spcBef>
              <a:spcAft>
                <a:spcPts val="0"/>
              </a:spcAft>
              <a:buClr>
                <a:srgbClr val="434343"/>
              </a:buClr>
              <a:buSzPts val="1200"/>
              <a:buFont typeface="Roboto Condensed Light"/>
              <a:buAutoNum type="alphaLcPeriod"/>
              <a:defRPr sz="1400">
                <a:solidFill>
                  <a:schemeClr val="accent2"/>
                </a:solidFill>
                <a:latin typeface="Nunito"/>
                <a:ea typeface="Nunito"/>
                <a:cs typeface="Nunito"/>
                <a:sym typeface="Nunito"/>
              </a:defRPr>
            </a:lvl5pPr>
            <a:lvl6pPr marL="2743200" lvl="5" indent="-304800" algn="l">
              <a:lnSpc>
                <a:spcPct val="115000"/>
              </a:lnSpc>
              <a:spcBef>
                <a:spcPts val="1600"/>
              </a:spcBef>
              <a:spcAft>
                <a:spcPts val="0"/>
              </a:spcAft>
              <a:buClr>
                <a:srgbClr val="434343"/>
              </a:buClr>
              <a:buSzPts val="1200"/>
              <a:buFont typeface="Roboto Condensed Light"/>
              <a:buAutoNum type="romanLcPeriod"/>
              <a:defRPr sz="1400">
                <a:solidFill>
                  <a:schemeClr val="accent2"/>
                </a:solidFill>
                <a:latin typeface="Nunito"/>
                <a:ea typeface="Nunito"/>
                <a:cs typeface="Nunito"/>
                <a:sym typeface="Nunito"/>
              </a:defRPr>
            </a:lvl6pPr>
            <a:lvl7pPr marL="3200400" lvl="6" indent="-304800" algn="l">
              <a:lnSpc>
                <a:spcPct val="115000"/>
              </a:lnSpc>
              <a:spcBef>
                <a:spcPts val="1600"/>
              </a:spcBef>
              <a:spcAft>
                <a:spcPts val="0"/>
              </a:spcAft>
              <a:buClr>
                <a:srgbClr val="434343"/>
              </a:buClr>
              <a:buSzPts val="1200"/>
              <a:buFont typeface="Roboto Condensed Light"/>
              <a:buAutoNum type="arabicPeriod"/>
              <a:defRPr sz="1400">
                <a:solidFill>
                  <a:schemeClr val="accent2"/>
                </a:solidFill>
                <a:latin typeface="Nunito"/>
                <a:ea typeface="Nunito"/>
                <a:cs typeface="Nunito"/>
                <a:sym typeface="Nunito"/>
              </a:defRPr>
            </a:lvl7pPr>
            <a:lvl8pPr marL="3657600" lvl="7" indent="-304800" algn="l">
              <a:lnSpc>
                <a:spcPct val="115000"/>
              </a:lnSpc>
              <a:spcBef>
                <a:spcPts val="1600"/>
              </a:spcBef>
              <a:spcAft>
                <a:spcPts val="0"/>
              </a:spcAft>
              <a:buClr>
                <a:srgbClr val="434343"/>
              </a:buClr>
              <a:buSzPts val="1200"/>
              <a:buFont typeface="Roboto Condensed Light"/>
              <a:buAutoNum type="alphaLcPeriod"/>
              <a:defRPr sz="1400">
                <a:solidFill>
                  <a:schemeClr val="accent2"/>
                </a:solidFill>
                <a:latin typeface="Nunito"/>
                <a:ea typeface="Nunito"/>
                <a:cs typeface="Nunito"/>
                <a:sym typeface="Nunito"/>
              </a:defRPr>
            </a:lvl8pPr>
            <a:lvl9pPr marL="4114800" lvl="8" indent="-304800" algn="l">
              <a:lnSpc>
                <a:spcPct val="115000"/>
              </a:lnSpc>
              <a:spcBef>
                <a:spcPts val="1600"/>
              </a:spcBef>
              <a:spcAft>
                <a:spcPts val="1600"/>
              </a:spcAft>
              <a:buClr>
                <a:srgbClr val="434343"/>
              </a:buClr>
              <a:buSzPts val="1200"/>
              <a:buFont typeface="Roboto Condensed Light"/>
              <a:buAutoNum type="romanLcPeriod"/>
              <a:defRPr sz="1400">
                <a:solidFill>
                  <a:schemeClr val="accent2"/>
                </a:solidFill>
                <a:latin typeface="Nunito"/>
                <a:ea typeface="Nunito"/>
                <a:cs typeface="Nunito"/>
                <a:sym typeface="Nunito"/>
              </a:defRPr>
            </a:lvl9pPr>
          </a:lstStyle>
          <a:p>
            <a:endParaRPr/>
          </a:p>
        </p:txBody>
      </p:sp>
      <p:grpSp>
        <p:nvGrpSpPr>
          <p:cNvPr id="205" name="Google Shape;205;p3"/>
          <p:cNvGrpSpPr/>
          <p:nvPr/>
        </p:nvGrpSpPr>
        <p:grpSpPr>
          <a:xfrm>
            <a:off x="559039" y="385746"/>
            <a:ext cx="308365" cy="307514"/>
            <a:chOff x="2601030" y="2721166"/>
            <a:chExt cx="358773" cy="357783"/>
          </a:xfrm>
        </p:grpSpPr>
        <p:sp>
          <p:nvSpPr>
            <p:cNvPr id="206" name="Google Shape;206;p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4" name="Google Shape;214;p3"/>
          <p:cNvGrpSpPr/>
          <p:nvPr/>
        </p:nvGrpSpPr>
        <p:grpSpPr>
          <a:xfrm>
            <a:off x="8276594" y="4454822"/>
            <a:ext cx="308365" cy="307514"/>
            <a:chOff x="2601030" y="2721166"/>
            <a:chExt cx="358773" cy="357783"/>
          </a:xfrm>
        </p:grpSpPr>
        <p:sp>
          <p:nvSpPr>
            <p:cNvPr id="215" name="Google Shape;215;p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56"/>
        <p:cNvGrpSpPr/>
        <p:nvPr/>
      </p:nvGrpSpPr>
      <p:grpSpPr>
        <a:xfrm>
          <a:off x="0" y="0"/>
          <a:ext cx="0" cy="0"/>
          <a:chOff x="0" y="0"/>
          <a:chExt cx="0" cy="0"/>
        </a:xfrm>
      </p:grpSpPr>
      <p:sp>
        <p:nvSpPr>
          <p:cNvPr id="1857" name="Google Shape;1857;p21"/>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8" name="Google Shape;1858;p21"/>
          <p:cNvSpPr txBox="1">
            <a:spLocks noGrp="1"/>
          </p:cNvSpPr>
          <p:nvPr>
            <p:ph type="title"/>
          </p:nvPr>
        </p:nvSpPr>
        <p:spPr>
          <a:xfrm>
            <a:off x="1275150" y="2183700"/>
            <a:ext cx="6593700" cy="77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4800"/>
              <a:buNone/>
              <a:defRPr sz="5500">
                <a:solidFill>
                  <a:schemeClr val="accent1"/>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a:endParaRPr/>
          </a:p>
        </p:txBody>
      </p:sp>
      <p:grpSp>
        <p:nvGrpSpPr>
          <p:cNvPr id="1859" name="Google Shape;1859;p21"/>
          <p:cNvGrpSpPr/>
          <p:nvPr/>
        </p:nvGrpSpPr>
        <p:grpSpPr>
          <a:xfrm>
            <a:off x="771271" y="3950636"/>
            <a:ext cx="750503" cy="917364"/>
            <a:chOff x="794919" y="4014442"/>
            <a:chExt cx="750503" cy="917364"/>
          </a:xfrm>
        </p:grpSpPr>
        <p:sp>
          <p:nvSpPr>
            <p:cNvPr id="1860" name="Google Shape;1860;p21"/>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1" name="Google Shape;1861;p21"/>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2" name="Google Shape;1862;p21"/>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63" name="Google Shape;1863;p21"/>
          <p:cNvGrpSpPr/>
          <p:nvPr/>
        </p:nvGrpSpPr>
        <p:grpSpPr>
          <a:xfrm>
            <a:off x="755107" y="3481874"/>
            <a:ext cx="210867" cy="780481"/>
            <a:chOff x="2419167" y="1286206"/>
            <a:chExt cx="210867" cy="780481"/>
          </a:xfrm>
        </p:grpSpPr>
        <p:sp>
          <p:nvSpPr>
            <p:cNvPr id="1864" name="Google Shape;1864;p21"/>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5" name="Google Shape;1865;p21"/>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21"/>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21"/>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21"/>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21"/>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p21"/>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21"/>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21"/>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p21"/>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4" name="Google Shape;1874;p21"/>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p21"/>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6" name="Google Shape;1876;p21"/>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7" name="Google Shape;1877;p21"/>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8" name="Google Shape;1878;p21"/>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9" name="Google Shape;1879;p21"/>
          <p:cNvGrpSpPr/>
          <p:nvPr/>
        </p:nvGrpSpPr>
        <p:grpSpPr>
          <a:xfrm>
            <a:off x="295424" y="4168520"/>
            <a:ext cx="509674" cy="559624"/>
            <a:chOff x="1693693" y="-2602979"/>
            <a:chExt cx="509674" cy="559624"/>
          </a:xfrm>
        </p:grpSpPr>
        <p:sp>
          <p:nvSpPr>
            <p:cNvPr id="1880" name="Google Shape;1880;p21"/>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p21"/>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p21"/>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3" name="Google Shape;1883;p21"/>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4" name="Google Shape;1884;p21"/>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p21"/>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6" name="Google Shape;1886;p21"/>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7" name="Google Shape;1887;p21"/>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8" name="Google Shape;1888;p21"/>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89" name="Google Shape;1889;p21"/>
          <p:cNvGrpSpPr/>
          <p:nvPr/>
        </p:nvGrpSpPr>
        <p:grpSpPr>
          <a:xfrm flipH="1">
            <a:off x="1030668" y="315013"/>
            <a:ext cx="606514" cy="741055"/>
            <a:chOff x="6180225" y="405175"/>
            <a:chExt cx="606514" cy="741055"/>
          </a:xfrm>
        </p:grpSpPr>
        <p:sp>
          <p:nvSpPr>
            <p:cNvPr id="1890" name="Google Shape;1890;p21"/>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21"/>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2" name="Google Shape;1892;p21"/>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3" name="Google Shape;1893;p21"/>
          <p:cNvGrpSpPr/>
          <p:nvPr/>
        </p:nvGrpSpPr>
        <p:grpSpPr>
          <a:xfrm>
            <a:off x="300421" y="2848081"/>
            <a:ext cx="457673" cy="400720"/>
            <a:chOff x="299281" y="2848081"/>
            <a:chExt cx="457673" cy="400720"/>
          </a:xfrm>
        </p:grpSpPr>
        <p:sp>
          <p:nvSpPr>
            <p:cNvPr id="1894" name="Google Shape;1894;p21"/>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21"/>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6" name="Google Shape;1896;p21"/>
          <p:cNvGrpSpPr/>
          <p:nvPr/>
        </p:nvGrpSpPr>
        <p:grpSpPr>
          <a:xfrm>
            <a:off x="796063" y="2795124"/>
            <a:ext cx="128941" cy="128941"/>
            <a:chOff x="794923" y="2795124"/>
            <a:chExt cx="128941" cy="128941"/>
          </a:xfrm>
        </p:grpSpPr>
        <p:sp>
          <p:nvSpPr>
            <p:cNvPr id="1897" name="Google Shape;1897;p21"/>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21"/>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9" name="Google Shape;1899;p21"/>
          <p:cNvGrpSpPr/>
          <p:nvPr/>
        </p:nvGrpSpPr>
        <p:grpSpPr>
          <a:xfrm>
            <a:off x="1905060" y="388587"/>
            <a:ext cx="302661" cy="301826"/>
            <a:chOff x="2601030" y="2721166"/>
            <a:chExt cx="358773" cy="357783"/>
          </a:xfrm>
        </p:grpSpPr>
        <p:sp>
          <p:nvSpPr>
            <p:cNvPr id="1900" name="Google Shape;1900;p21"/>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1" name="Google Shape;1901;p21"/>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2" name="Google Shape;1902;p21"/>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3" name="Google Shape;1903;p21"/>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4" name="Google Shape;1904;p21"/>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5" name="Google Shape;1905;p21"/>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6" name="Google Shape;1906;p21"/>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7" name="Google Shape;1907;p21"/>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08" name="Google Shape;1908;p21"/>
          <p:cNvGrpSpPr/>
          <p:nvPr/>
        </p:nvGrpSpPr>
        <p:grpSpPr>
          <a:xfrm flipH="1">
            <a:off x="263381" y="244061"/>
            <a:ext cx="798796" cy="813307"/>
            <a:chOff x="3411440" y="2423377"/>
            <a:chExt cx="991309" cy="1009316"/>
          </a:xfrm>
        </p:grpSpPr>
        <p:sp>
          <p:nvSpPr>
            <p:cNvPr id="1909" name="Google Shape;1909;p21"/>
            <p:cNvSpPr/>
            <p:nvPr/>
          </p:nvSpPr>
          <p:spPr>
            <a:xfrm>
              <a:off x="3411440" y="2423377"/>
              <a:ext cx="585623" cy="591601"/>
            </a:xfrm>
            <a:custGeom>
              <a:avLst/>
              <a:gdLst/>
              <a:ahLst/>
              <a:cxnLst/>
              <a:rect l="l" t="t" r="r" b="b"/>
              <a:pathLst>
                <a:path w="15969" h="16132" fill="none" extrusionOk="0">
                  <a:moveTo>
                    <a:pt x="15941" y="7930"/>
                  </a:moveTo>
                  <a:cubicBezTo>
                    <a:pt x="15941" y="12344"/>
                    <a:pt x="12399" y="15941"/>
                    <a:pt x="7985" y="16023"/>
                  </a:cubicBezTo>
                  <a:cubicBezTo>
                    <a:pt x="3598" y="16132"/>
                    <a:pt x="1" y="12589"/>
                    <a:pt x="1" y="8202"/>
                  </a:cubicBezTo>
                  <a:cubicBezTo>
                    <a:pt x="28" y="3788"/>
                    <a:pt x="3570" y="192"/>
                    <a:pt x="7985" y="110"/>
                  </a:cubicBezTo>
                  <a:cubicBezTo>
                    <a:pt x="12371" y="1"/>
                    <a:pt x="15968" y="3543"/>
                    <a:pt x="15941" y="793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0" name="Google Shape;1910;p21"/>
            <p:cNvSpPr/>
            <p:nvPr/>
          </p:nvSpPr>
          <p:spPr>
            <a:xfrm>
              <a:off x="3704241" y="2524303"/>
              <a:ext cx="192897" cy="191907"/>
            </a:xfrm>
            <a:custGeom>
              <a:avLst/>
              <a:gdLst/>
              <a:ahLst/>
              <a:cxnLst/>
              <a:rect l="l" t="t" r="r" b="b"/>
              <a:pathLst>
                <a:path w="5260" h="5233" fill="none" extrusionOk="0">
                  <a:moveTo>
                    <a:pt x="1" y="55"/>
                  </a:moveTo>
                  <a:cubicBezTo>
                    <a:pt x="2889" y="1"/>
                    <a:pt x="5259" y="2317"/>
                    <a:pt x="5259" y="5232"/>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1" name="Google Shape;1911;p21"/>
            <p:cNvSpPr/>
            <p:nvPr/>
          </p:nvSpPr>
          <p:spPr>
            <a:xfrm>
              <a:off x="3959048" y="2992990"/>
              <a:ext cx="443701" cy="439703"/>
            </a:xfrm>
            <a:custGeom>
              <a:avLst/>
              <a:gdLst/>
              <a:ahLst/>
              <a:cxnLst/>
              <a:rect l="l" t="t" r="r" b="b"/>
              <a:pathLst>
                <a:path w="12099" h="11990" fill="none" extrusionOk="0">
                  <a:moveTo>
                    <a:pt x="11881" y="9428"/>
                  </a:moveTo>
                  <a:cubicBezTo>
                    <a:pt x="12099" y="9619"/>
                    <a:pt x="12099" y="9973"/>
                    <a:pt x="11881" y="10191"/>
                  </a:cubicBezTo>
                  <a:lnTo>
                    <a:pt x="10328" y="11771"/>
                  </a:lnTo>
                  <a:cubicBezTo>
                    <a:pt x="10137" y="11989"/>
                    <a:pt x="9783" y="11989"/>
                    <a:pt x="9565" y="11771"/>
                  </a:cubicBezTo>
                  <a:lnTo>
                    <a:pt x="219" y="2562"/>
                  </a:lnTo>
                  <a:cubicBezTo>
                    <a:pt x="1" y="2371"/>
                    <a:pt x="1" y="2017"/>
                    <a:pt x="219" y="1799"/>
                  </a:cubicBezTo>
                  <a:lnTo>
                    <a:pt x="1772" y="218"/>
                  </a:lnTo>
                  <a:cubicBezTo>
                    <a:pt x="1963" y="0"/>
                    <a:pt x="2317" y="0"/>
                    <a:pt x="2535" y="218"/>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2" name="Google Shape;1912;p21"/>
            <p:cNvSpPr/>
            <p:nvPr/>
          </p:nvSpPr>
          <p:spPr>
            <a:xfrm>
              <a:off x="3897107" y="2935009"/>
              <a:ext cx="93955" cy="91975"/>
            </a:xfrm>
            <a:custGeom>
              <a:avLst/>
              <a:gdLst/>
              <a:ahLst/>
              <a:cxnLst/>
              <a:rect l="l" t="t" r="r" b="b"/>
              <a:pathLst>
                <a:path w="2562" h="2508" fill="none" extrusionOk="0">
                  <a:moveTo>
                    <a:pt x="2562" y="2508"/>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3" name="Google Shape;1913;p21"/>
          <p:cNvGrpSpPr/>
          <p:nvPr/>
        </p:nvGrpSpPr>
        <p:grpSpPr>
          <a:xfrm>
            <a:off x="514136" y="1163759"/>
            <a:ext cx="438065" cy="480997"/>
            <a:chOff x="1693693" y="-2602979"/>
            <a:chExt cx="509674" cy="559624"/>
          </a:xfrm>
        </p:grpSpPr>
        <p:sp>
          <p:nvSpPr>
            <p:cNvPr id="1914" name="Google Shape;1914;p21"/>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5" name="Google Shape;1915;p21"/>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6" name="Google Shape;1916;p21"/>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7" name="Google Shape;1917;p21"/>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8" name="Google Shape;1918;p21"/>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9" name="Google Shape;1919;p21"/>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0" name="Google Shape;1920;p21"/>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1" name="Google Shape;1921;p21"/>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2" name="Google Shape;1922;p21"/>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3" name="Google Shape;1923;p21"/>
          <p:cNvGrpSpPr/>
          <p:nvPr/>
        </p:nvGrpSpPr>
        <p:grpSpPr>
          <a:xfrm flipH="1">
            <a:off x="287634" y="1726737"/>
            <a:ext cx="184903" cy="235878"/>
            <a:chOff x="2947570" y="-1075969"/>
            <a:chExt cx="184903" cy="235878"/>
          </a:xfrm>
        </p:grpSpPr>
        <p:sp>
          <p:nvSpPr>
            <p:cNvPr id="1924" name="Google Shape;1924;p21"/>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5" name="Google Shape;1925;p21"/>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6" name="Google Shape;1926;p21"/>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7" name="Google Shape;1927;p21"/>
          <p:cNvGrpSpPr/>
          <p:nvPr/>
        </p:nvGrpSpPr>
        <p:grpSpPr>
          <a:xfrm>
            <a:off x="1130042" y="1264814"/>
            <a:ext cx="187263" cy="187264"/>
            <a:chOff x="1447449" y="4268259"/>
            <a:chExt cx="217875" cy="217875"/>
          </a:xfrm>
        </p:grpSpPr>
        <p:sp>
          <p:nvSpPr>
            <p:cNvPr id="1928" name="Google Shape;1928;p21"/>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9" name="Google Shape;1929;p21"/>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0" name="Google Shape;1930;p21"/>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21"/>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2" name="Google Shape;1932;p21"/>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3" name="Google Shape;1933;p21"/>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4" name="Google Shape;1934;p21"/>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21"/>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36" name="Google Shape;1936;p21"/>
          <p:cNvGrpSpPr/>
          <p:nvPr/>
        </p:nvGrpSpPr>
        <p:grpSpPr>
          <a:xfrm>
            <a:off x="8371552" y="237156"/>
            <a:ext cx="511655" cy="625154"/>
            <a:chOff x="6180225" y="405175"/>
            <a:chExt cx="606514" cy="741055"/>
          </a:xfrm>
        </p:grpSpPr>
        <p:sp>
          <p:nvSpPr>
            <p:cNvPr id="1937" name="Google Shape;1937;p21"/>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8" name="Google Shape;1938;p21"/>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9" name="Google Shape;1939;p21"/>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0" name="Google Shape;1940;p21"/>
          <p:cNvGrpSpPr/>
          <p:nvPr/>
        </p:nvGrpSpPr>
        <p:grpSpPr>
          <a:xfrm rot="5400000" flipH="1">
            <a:off x="8093799" y="4189266"/>
            <a:ext cx="703922" cy="736809"/>
            <a:chOff x="3153626" y="-2653955"/>
            <a:chExt cx="834426" cy="873411"/>
          </a:xfrm>
        </p:grpSpPr>
        <p:sp>
          <p:nvSpPr>
            <p:cNvPr id="1941" name="Google Shape;1941;p21"/>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2" name="Google Shape;1942;p21"/>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3" name="Google Shape;1943;p21"/>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4" name="Google Shape;1944;p21"/>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p21"/>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6" name="Google Shape;1946;p21"/>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7" name="Google Shape;1947;p21"/>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8" name="Google Shape;1948;p21"/>
          <p:cNvGrpSpPr/>
          <p:nvPr/>
        </p:nvGrpSpPr>
        <p:grpSpPr>
          <a:xfrm rot="5400000" flipH="1">
            <a:off x="8605367" y="3117832"/>
            <a:ext cx="193077" cy="245361"/>
            <a:chOff x="2079424" y="521748"/>
            <a:chExt cx="228873" cy="290850"/>
          </a:xfrm>
        </p:grpSpPr>
        <p:sp>
          <p:nvSpPr>
            <p:cNvPr id="1949" name="Google Shape;1949;p21"/>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0" name="Google Shape;1950;p21"/>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1" name="Google Shape;1951;p21"/>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2" name="Google Shape;1952;p21"/>
          <p:cNvGrpSpPr/>
          <p:nvPr/>
        </p:nvGrpSpPr>
        <p:grpSpPr>
          <a:xfrm flipH="1">
            <a:off x="7868851" y="377844"/>
            <a:ext cx="384731" cy="590613"/>
            <a:chOff x="1603769" y="107044"/>
            <a:chExt cx="384731" cy="590613"/>
          </a:xfrm>
        </p:grpSpPr>
        <p:sp>
          <p:nvSpPr>
            <p:cNvPr id="1953" name="Google Shape;1953;p21"/>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4" name="Google Shape;1954;p21"/>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5" name="Google Shape;1955;p21"/>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p21"/>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7" name="Google Shape;1957;p21"/>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8" name="Google Shape;1958;p21"/>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9" name="Google Shape;1959;p21"/>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0" name="Google Shape;1960;p21"/>
          <p:cNvGrpSpPr/>
          <p:nvPr/>
        </p:nvGrpSpPr>
        <p:grpSpPr>
          <a:xfrm flipH="1">
            <a:off x="7637259" y="1057462"/>
            <a:ext cx="184903" cy="235878"/>
            <a:chOff x="2947570" y="-1075969"/>
            <a:chExt cx="184903" cy="235878"/>
          </a:xfrm>
        </p:grpSpPr>
        <p:sp>
          <p:nvSpPr>
            <p:cNvPr id="1961" name="Google Shape;1961;p21"/>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2" name="Google Shape;1962;p21"/>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3" name="Google Shape;1963;p21"/>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4" name="Google Shape;1964;p21"/>
          <p:cNvGrpSpPr/>
          <p:nvPr/>
        </p:nvGrpSpPr>
        <p:grpSpPr>
          <a:xfrm flipH="1">
            <a:off x="8139562" y="1043517"/>
            <a:ext cx="670541" cy="672920"/>
            <a:chOff x="4492684" y="662647"/>
            <a:chExt cx="847391" cy="850399"/>
          </a:xfrm>
        </p:grpSpPr>
        <p:sp>
          <p:nvSpPr>
            <p:cNvPr id="1965" name="Google Shape;1965;p21"/>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6" name="Google Shape;1966;p21"/>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7" name="Google Shape;1967;p21"/>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8" name="Google Shape;1968;p21"/>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9" name="Google Shape;1969;p21"/>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70" name="Google Shape;1970;p21"/>
          <p:cNvSpPr/>
          <p:nvPr/>
        </p:nvSpPr>
        <p:spPr>
          <a:xfrm>
            <a:off x="8695441" y="1963315"/>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71" name="Google Shape;1971;p21"/>
          <p:cNvGrpSpPr/>
          <p:nvPr/>
        </p:nvGrpSpPr>
        <p:grpSpPr>
          <a:xfrm flipH="1">
            <a:off x="7362735" y="4329753"/>
            <a:ext cx="557642" cy="557642"/>
            <a:chOff x="3560335" y="-646412"/>
            <a:chExt cx="557642" cy="557642"/>
          </a:xfrm>
        </p:grpSpPr>
        <p:sp>
          <p:nvSpPr>
            <p:cNvPr id="1972" name="Google Shape;1972;p21"/>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3" name="Google Shape;1973;p21"/>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4" name="Google Shape;1974;p21"/>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5" name="Google Shape;1975;p21"/>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6" name="Google Shape;1976;p21"/>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7" name="Google Shape;1977;p21"/>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8" name="Google Shape;1978;p21"/>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9" name="Google Shape;1979;p21"/>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0" name="Google Shape;1980;p21"/>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1" name="Google Shape;1981;p21"/>
          <p:cNvGrpSpPr/>
          <p:nvPr/>
        </p:nvGrpSpPr>
        <p:grpSpPr>
          <a:xfrm>
            <a:off x="8114520" y="3338330"/>
            <a:ext cx="576312" cy="578897"/>
            <a:chOff x="1889565" y="-3382437"/>
            <a:chExt cx="670520" cy="673527"/>
          </a:xfrm>
        </p:grpSpPr>
        <p:sp>
          <p:nvSpPr>
            <p:cNvPr id="1982" name="Google Shape;1982;p21"/>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3" name="Google Shape;1983;p21"/>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4" name="Google Shape;1984;p21"/>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5" name="Google Shape;1985;p21"/>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6" name="Google Shape;1986;p21"/>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7" name="Google Shape;1987;p21"/>
          <p:cNvGrpSpPr/>
          <p:nvPr/>
        </p:nvGrpSpPr>
        <p:grpSpPr>
          <a:xfrm rot="10800000">
            <a:off x="7097107" y="223648"/>
            <a:ext cx="479293" cy="479293"/>
            <a:chOff x="3560335" y="-646412"/>
            <a:chExt cx="557642" cy="557642"/>
          </a:xfrm>
        </p:grpSpPr>
        <p:sp>
          <p:nvSpPr>
            <p:cNvPr id="1988" name="Google Shape;1988;p21"/>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9" name="Google Shape;1989;p21"/>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0" name="Google Shape;1990;p21"/>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1" name="Google Shape;1991;p21"/>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2" name="Google Shape;1992;p21"/>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3" name="Google Shape;1993;p21"/>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4" name="Google Shape;1994;p21"/>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5" name="Google Shape;1995;p21"/>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6" name="Google Shape;1996;p21"/>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97" name="Google Shape;1997;p21"/>
          <p:cNvGrpSpPr/>
          <p:nvPr/>
        </p:nvGrpSpPr>
        <p:grpSpPr>
          <a:xfrm rot="5400000" flipH="1">
            <a:off x="8526017" y="3979740"/>
            <a:ext cx="202705" cy="497323"/>
            <a:chOff x="6219428" y="3871144"/>
            <a:chExt cx="235841" cy="578619"/>
          </a:xfrm>
        </p:grpSpPr>
        <p:sp>
          <p:nvSpPr>
            <p:cNvPr id="1998" name="Google Shape;1998;p21"/>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9" name="Google Shape;1999;p21"/>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21"/>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01" name="Google Shape;2001;p21"/>
          <p:cNvSpPr/>
          <p:nvPr/>
        </p:nvSpPr>
        <p:spPr>
          <a:xfrm>
            <a:off x="1630891" y="4714790"/>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 2">
  <p:cSld name="CUSTOM_13">
    <p:spTree>
      <p:nvGrpSpPr>
        <p:cNvPr id="1" name="Shape 2002"/>
        <p:cNvGrpSpPr/>
        <p:nvPr/>
      </p:nvGrpSpPr>
      <p:grpSpPr>
        <a:xfrm>
          <a:off x="0" y="0"/>
          <a:ext cx="0" cy="0"/>
          <a:chOff x="0" y="0"/>
          <a:chExt cx="0" cy="0"/>
        </a:xfrm>
      </p:grpSpPr>
      <p:sp>
        <p:nvSpPr>
          <p:cNvPr id="2003" name="Google Shape;2003;p22"/>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4" name="Google Shape;2004;p22"/>
          <p:cNvSpPr txBox="1">
            <a:spLocks noGrp="1"/>
          </p:cNvSpPr>
          <p:nvPr>
            <p:ph type="title"/>
          </p:nvPr>
        </p:nvSpPr>
        <p:spPr>
          <a:xfrm>
            <a:off x="3147750" y="539500"/>
            <a:ext cx="28485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005" name="Google Shape;2005;p22"/>
          <p:cNvSpPr txBox="1">
            <a:spLocks noGrp="1"/>
          </p:cNvSpPr>
          <p:nvPr>
            <p:ph type="subTitle" idx="1"/>
          </p:nvPr>
        </p:nvSpPr>
        <p:spPr>
          <a:xfrm>
            <a:off x="664768" y="2833800"/>
            <a:ext cx="1493700" cy="75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2006" name="Google Shape;2006;p22"/>
          <p:cNvSpPr txBox="1">
            <a:spLocks noGrp="1"/>
          </p:cNvSpPr>
          <p:nvPr>
            <p:ph type="subTitle" idx="2"/>
          </p:nvPr>
        </p:nvSpPr>
        <p:spPr>
          <a:xfrm>
            <a:off x="2771701" y="2833800"/>
            <a:ext cx="1493700" cy="75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2007" name="Google Shape;2007;p22"/>
          <p:cNvSpPr txBox="1">
            <a:spLocks noGrp="1"/>
          </p:cNvSpPr>
          <p:nvPr>
            <p:ph type="subTitle" idx="3"/>
          </p:nvPr>
        </p:nvSpPr>
        <p:spPr>
          <a:xfrm>
            <a:off x="4878635" y="2833800"/>
            <a:ext cx="1493700" cy="75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2008" name="Google Shape;2008;p22"/>
          <p:cNvSpPr txBox="1">
            <a:spLocks noGrp="1"/>
          </p:cNvSpPr>
          <p:nvPr>
            <p:ph type="subTitle" idx="4"/>
          </p:nvPr>
        </p:nvSpPr>
        <p:spPr>
          <a:xfrm>
            <a:off x="6985568" y="2833800"/>
            <a:ext cx="1493700" cy="75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grpSp>
        <p:nvGrpSpPr>
          <p:cNvPr id="2009" name="Google Shape;2009;p22"/>
          <p:cNvGrpSpPr/>
          <p:nvPr/>
        </p:nvGrpSpPr>
        <p:grpSpPr>
          <a:xfrm rot="7200071" flipH="1">
            <a:off x="7926703" y="548752"/>
            <a:ext cx="717247" cy="750757"/>
            <a:chOff x="3153626" y="-2653955"/>
            <a:chExt cx="834426" cy="873411"/>
          </a:xfrm>
        </p:grpSpPr>
        <p:sp>
          <p:nvSpPr>
            <p:cNvPr id="2010" name="Google Shape;2010;p22"/>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1" name="Google Shape;2011;p22"/>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22"/>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22"/>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22"/>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22"/>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22"/>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17" name="Google Shape;2017;p22"/>
          <p:cNvGrpSpPr/>
          <p:nvPr/>
        </p:nvGrpSpPr>
        <p:grpSpPr>
          <a:xfrm rot="10800000" flipH="1">
            <a:off x="8666952" y="1710984"/>
            <a:ext cx="166649" cy="167500"/>
            <a:chOff x="3407917" y="-1400250"/>
            <a:chExt cx="193891" cy="194881"/>
          </a:xfrm>
        </p:grpSpPr>
        <p:sp>
          <p:nvSpPr>
            <p:cNvPr id="2018" name="Google Shape;2018;p22"/>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9" name="Google Shape;2019;p22"/>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0" name="Google Shape;2020;p22"/>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1" name="Google Shape;2021;p22"/>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22"/>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3" name="Google Shape;2023;p22"/>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4" name="Google Shape;2024;p22"/>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22"/>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26" name="Google Shape;2026;p22"/>
          <p:cNvGrpSpPr/>
          <p:nvPr/>
        </p:nvGrpSpPr>
        <p:grpSpPr>
          <a:xfrm rot="10800000" flipH="1">
            <a:off x="8648712" y="925348"/>
            <a:ext cx="202705" cy="497323"/>
            <a:chOff x="6219428" y="3871144"/>
            <a:chExt cx="235841" cy="578619"/>
          </a:xfrm>
        </p:grpSpPr>
        <p:sp>
          <p:nvSpPr>
            <p:cNvPr id="2027" name="Google Shape;2027;p22"/>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8" name="Google Shape;2028;p22"/>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9" name="Google Shape;2029;p22"/>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30" name="Google Shape;2030;p22"/>
          <p:cNvGrpSpPr/>
          <p:nvPr/>
        </p:nvGrpSpPr>
        <p:grpSpPr>
          <a:xfrm rot="10800000" flipH="1">
            <a:off x="8416469" y="1404736"/>
            <a:ext cx="196716" cy="249985"/>
            <a:chOff x="2079424" y="521748"/>
            <a:chExt cx="228873" cy="290850"/>
          </a:xfrm>
        </p:grpSpPr>
        <p:sp>
          <p:nvSpPr>
            <p:cNvPr id="2031" name="Google Shape;2031;p22"/>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22"/>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22"/>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34" name="Google Shape;2034;p22"/>
          <p:cNvGrpSpPr/>
          <p:nvPr/>
        </p:nvGrpSpPr>
        <p:grpSpPr>
          <a:xfrm rot="-5400000" flipH="1">
            <a:off x="7463015" y="230669"/>
            <a:ext cx="479293" cy="479293"/>
            <a:chOff x="3560335" y="-646412"/>
            <a:chExt cx="557642" cy="557642"/>
          </a:xfrm>
        </p:grpSpPr>
        <p:sp>
          <p:nvSpPr>
            <p:cNvPr id="2035" name="Google Shape;2035;p22"/>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6" name="Google Shape;2036;p22"/>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7" name="Google Shape;2037;p22"/>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8" name="Google Shape;2038;p22"/>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9" name="Google Shape;2039;p22"/>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22"/>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22"/>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2" name="Google Shape;2042;p22"/>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3" name="Google Shape;2043;p22"/>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44" name="Google Shape;2044;p22"/>
          <p:cNvGrpSpPr/>
          <p:nvPr/>
        </p:nvGrpSpPr>
        <p:grpSpPr>
          <a:xfrm rot="10800000" flipH="1">
            <a:off x="8164578" y="1226099"/>
            <a:ext cx="110824" cy="110824"/>
            <a:chOff x="794923" y="2795124"/>
            <a:chExt cx="128941" cy="128941"/>
          </a:xfrm>
        </p:grpSpPr>
        <p:sp>
          <p:nvSpPr>
            <p:cNvPr id="2045" name="Google Shape;2045;p2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6" name="Google Shape;2046;p2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47" name="Google Shape;2047;p22"/>
          <p:cNvGrpSpPr/>
          <p:nvPr/>
        </p:nvGrpSpPr>
        <p:grpSpPr>
          <a:xfrm rot="10800000" flipH="1">
            <a:off x="8567802" y="613434"/>
            <a:ext cx="166649" cy="167500"/>
            <a:chOff x="3407917" y="-1400250"/>
            <a:chExt cx="193891" cy="194881"/>
          </a:xfrm>
        </p:grpSpPr>
        <p:sp>
          <p:nvSpPr>
            <p:cNvPr id="2048" name="Google Shape;2048;p22"/>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9" name="Google Shape;2049;p22"/>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0" name="Google Shape;2050;p22"/>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22"/>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22"/>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22"/>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4" name="Google Shape;2054;p22"/>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5" name="Google Shape;2055;p22"/>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56" name="Google Shape;2056;p22"/>
          <p:cNvSpPr/>
          <p:nvPr/>
        </p:nvSpPr>
        <p:spPr>
          <a:xfrm>
            <a:off x="295608" y="4518527"/>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57" name="Google Shape;2057;p22"/>
          <p:cNvGrpSpPr/>
          <p:nvPr/>
        </p:nvGrpSpPr>
        <p:grpSpPr>
          <a:xfrm>
            <a:off x="295591" y="3673311"/>
            <a:ext cx="393370" cy="344419"/>
            <a:chOff x="299281" y="2848081"/>
            <a:chExt cx="457673" cy="400720"/>
          </a:xfrm>
        </p:grpSpPr>
        <p:sp>
          <p:nvSpPr>
            <p:cNvPr id="2058" name="Google Shape;2058;p22"/>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9" name="Google Shape;2059;p22"/>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60" name="Google Shape;2060;p22"/>
          <p:cNvGrpSpPr/>
          <p:nvPr/>
        </p:nvGrpSpPr>
        <p:grpSpPr>
          <a:xfrm>
            <a:off x="307452" y="3380368"/>
            <a:ext cx="110824" cy="110824"/>
            <a:chOff x="794923" y="2795124"/>
            <a:chExt cx="128941" cy="128941"/>
          </a:xfrm>
        </p:grpSpPr>
        <p:sp>
          <p:nvSpPr>
            <p:cNvPr id="2061" name="Google Shape;2061;p2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2" name="Google Shape;2062;p2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63" name="Google Shape;2063;p22"/>
          <p:cNvGrpSpPr/>
          <p:nvPr/>
        </p:nvGrpSpPr>
        <p:grpSpPr>
          <a:xfrm>
            <a:off x="686271" y="4113832"/>
            <a:ext cx="181240" cy="670824"/>
            <a:chOff x="2419167" y="1286206"/>
            <a:chExt cx="210867" cy="780481"/>
          </a:xfrm>
        </p:grpSpPr>
        <p:sp>
          <p:nvSpPr>
            <p:cNvPr id="2064" name="Google Shape;2064;p22"/>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5" name="Google Shape;2065;p22"/>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6" name="Google Shape;2066;p22"/>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7" name="Google Shape;2067;p22"/>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8" name="Google Shape;2068;p22"/>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9" name="Google Shape;2069;p22"/>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0" name="Google Shape;2070;p22"/>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1" name="Google Shape;2071;p22"/>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2" name="Google Shape;2072;p22"/>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3" name="Google Shape;2073;p22"/>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4" name="Google Shape;2074;p22"/>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5" name="Google Shape;2075;p22"/>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6" name="Google Shape;2076;p22"/>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7" name="Google Shape;2077;p22"/>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8" name="Google Shape;2078;p22"/>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79" name="Google Shape;2079;p22"/>
          <p:cNvGrpSpPr/>
          <p:nvPr/>
        </p:nvGrpSpPr>
        <p:grpSpPr>
          <a:xfrm>
            <a:off x="934154" y="4424292"/>
            <a:ext cx="438065" cy="480997"/>
            <a:chOff x="1693693" y="-2602979"/>
            <a:chExt cx="509674" cy="559624"/>
          </a:xfrm>
        </p:grpSpPr>
        <p:sp>
          <p:nvSpPr>
            <p:cNvPr id="2080" name="Google Shape;2080;p22"/>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1" name="Google Shape;2081;p22"/>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2" name="Google Shape;2082;p22"/>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3" name="Google Shape;2083;p22"/>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4" name="Google Shape;2084;p22"/>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5" name="Google Shape;2085;p22"/>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6" name="Google Shape;2086;p22"/>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7" name="Google Shape;2087;p22"/>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8" name="Google Shape;2088;p22"/>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89" name="Google Shape;2089;p22"/>
          <p:cNvSpPr/>
          <p:nvPr/>
        </p:nvSpPr>
        <p:spPr>
          <a:xfrm>
            <a:off x="453220" y="4305480"/>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90" name="Google Shape;2090;p22"/>
          <p:cNvGrpSpPr/>
          <p:nvPr/>
        </p:nvGrpSpPr>
        <p:grpSpPr>
          <a:xfrm>
            <a:off x="559039" y="385746"/>
            <a:ext cx="308365" cy="307514"/>
            <a:chOff x="2601030" y="2721166"/>
            <a:chExt cx="358773" cy="357783"/>
          </a:xfrm>
        </p:grpSpPr>
        <p:sp>
          <p:nvSpPr>
            <p:cNvPr id="2091" name="Google Shape;2091;p22"/>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2" name="Google Shape;2092;p22"/>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3" name="Google Shape;2093;p22"/>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4" name="Google Shape;2094;p22"/>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5" name="Google Shape;2095;p22"/>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6" name="Google Shape;2096;p22"/>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7" name="Google Shape;2097;p22"/>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8" name="Google Shape;2098;p22"/>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99" name="Google Shape;2099;p22"/>
          <p:cNvGrpSpPr/>
          <p:nvPr/>
        </p:nvGrpSpPr>
        <p:grpSpPr>
          <a:xfrm>
            <a:off x="8276594" y="4454822"/>
            <a:ext cx="308365" cy="307514"/>
            <a:chOff x="2601030" y="2721166"/>
            <a:chExt cx="358773" cy="357783"/>
          </a:xfrm>
        </p:grpSpPr>
        <p:sp>
          <p:nvSpPr>
            <p:cNvPr id="2100" name="Google Shape;2100;p22"/>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1" name="Google Shape;2101;p22"/>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2" name="Google Shape;2102;p22"/>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3" name="Google Shape;2103;p22"/>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4" name="Google Shape;2104;p22"/>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5" name="Google Shape;2105;p22"/>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6" name="Google Shape;2106;p22"/>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7" name="Google Shape;2107;p22"/>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 3">
  <p:cSld name="CUSTOM_18">
    <p:spTree>
      <p:nvGrpSpPr>
        <p:cNvPr id="1" name="Shape 2108"/>
        <p:cNvGrpSpPr/>
        <p:nvPr/>
      </p:nvGrpSpPr>
      <p:grpSpPr>
        <a:xfrm>
          <a:off x="0" y="0"/>
          <a:ext cx="0" cy="0"/>
          <a:chOff x="0" y="0"/>
          <a:chExt cx="0" cy="0"/>
        </a:xfrm>
      </p:grpSpPr>
      <p:sp>
        <p:nvSpPr>
          <p:cNvPr id="2109" name="Google Shape;2109;p23"/>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0" name="Google Shape;2110;p23"/>
          <p:cNvSpPr txBox="1">
            <a:spLocks noGrp="1"/>
          </p:cNvSpPr>
          <p:nvPr>
            <p:ph type="title"/>
          </p:nvPr>
        </p:nvSpPr>
        <p:spPr>
          <a:xfrm>
            <a:off x="2698350" y="539500"/>
            <a:ext cx="37473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Font typeface="Montserrat ExtraBold"/>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111" name="Google Shape;2111;p23"/>
          <p:cNvSpPr txBox="1">
            <a:spLocks noGrp="1"/>
          </p:cNvSpPr>
          <p:nvPr>
            <p:ph type="subTitle" idx="1"/>
          </p:nvPr>
        </p:nvSpPr>
        <p:spPr>
          <a:xfrm>
            <a:off x="2584500" y="1962660"/>
            <a:ext cx="1720800" cy="3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solidFill>
                  <a:schemeClr val="accent6"/>
                </a:solidFill>
                <a:latin typeface="Nunito ExtraBold"/>
                <a:ea typeface="Nunito ExtraBold"/>
                <a:cs typeface="Nunito ExtraBold"/>
                <a:sym typeface="Nunito ExtraBold"/>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2" name="Google Shape;2112;p23"/>
          <p:cNvSpPr txBox="1">
            <a:spLocks noGrp="1"/>
          </p:cNvSpPr>
          <p:nvPr>
            <p:ph type="subTitle" idx="2"/>
          </p:nvPr>
        </p:nvSpPr>
        <p:spPr>
          <a:xfrm>
            <a:off x="2584500" y="2305634"/>
            <a:ext cx="17208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3" name="Google Shape;2113;p23"/>
          <p:cNvSpPr txBox="1">
            <a:spLocks noGrp="1"/>
          </p:cNvSpPr>
          <p:nvPr>
            <p:ph type="subTitle" idx="3"/>
          </p:nvPr>
        </p:nvSpPr>
        <p:spPr>
          <a:xfrm>
            <a:off x="4838700" y="1962660"/>
            <a:ext cx="1720800" cy="3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solidFill>
                  <a:schemeClr val="accent4"/>
                </a:solidFill>
                <a:latin typeface="Nunito ExtraBold"/>
                <a:ea typeface="Nunito ExtraBold"/>
                <a:cs typeface="Nunito ExtraBold"/>
                <a:sym typeface="Nunito ExtraBold"/>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4" name="Google Shape;2114;p23"/>
          <p:cNvSpPr txBox="1">
            <a:spLocks noGrp="1"/>
          </p:cNvSpPr>
          <p:nvPr>
            <p:ph type="subTitle" idx="4"/>
          </p:nvPr>
        </p:nvSpPr>
        <p:spPr>
          <a:xfrm>
            <a:off x="4838700" y="2305634"/>
            <a:ext cx="17208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5" name="Google Shape;2115;p23"/>
          <p:cNvSpPr txBox="1">
            <a:spLocks noGrp="1"/>
          </p:cNvSpPr>
          <p:nvPr>
            <p:ph type="subTitle" idx="5"/>
          </p:nvPr>
        </p:nvSpPr>
        <p:spPr>
          <a:xfrm>
            <a:off x="2584500" y="3692910"/>
            <a:ext cx="1720800" cy="3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solidFill>
                  <a:schemeClr val="accent4"/>
                </a:solidFill>
                <a:latin typeface="Nunito ExtraBold"/>
                <a:ea typeface="Nunito ExtraBold"/>
                <a:cs typeface="Nunito ExtraBold"/>
                <a:sym typeface="Nunito ExtraBold"/>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6" name="Google Shape;2116;p23"/>
          <p:cNvSpPr txBox="1">
            <a:spLocks noGrp="1"/>
          </p:cNvSpPr>
          <p:nvPr>
            <p:ph type="subTitle" idx="6"/>
          </p:nvPr>
        </p:nvSpPr>
        <p:spPr>
          <a:xfrm>
            <a:off x="2584500" y="4035884"/>
            <a:ext cx="17208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7" name="Google Shape;2117;p23"/>
          <p:cNvSpPr txBox="1">
            <a:spLocks noGrp="1"/>
          </p:cNvSpPr>
          <p:nvPr>
            <p:ph type="subTitle" idx="7"/>
          </p:nvPr>
        </p:nvSpPr>
        <p:spPr>
          <a:xfrm>
            <a:off x="4838700" y="3692910"/>
            <a:ext cx="1720800" cy="3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solidFill>
                  <a:schemeClr val="accent6"/>
                </a:solidFill>
                <a:latin typeface="Nunito ExtraBold"/>
                <a:ea typeface="Nunito ExtraBold"/>
                <a:cs typeface="Nunito ExtraBold"/>
                <a:sym typeface="Nunito ExtraBold"/>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8" name="Google Shape;2118;p23"/>
          <p:cNvSpPr txBox="1">
            <a:spLocks noGrp="1"/>
          </p:cNvSpPr>
          <p:nvPr>
            <p:ph type="subTitle" idx="8"/>
          </p:nvPr>
        </p:nvSpPr>
        <p:spPr>
          <a:xfrm>
            <a:off x="4838700" y="4035884"/>
            <a:ext cx="17208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2119" name="Google Shape;2119;p23"/>
          <p:cNvGrpSpPr/>
          <p:nvPr/>
        </p:nvGrpSpPr>
        <p:grpSpPr>
          <a:xfrm>
            <a:off x="650863" y="3532692"/>
            <a:ext cx="181240" cy="670824"/>
            <a:chOff x="2419167" y="1286206"/>
            <a:chExt cx="210867" cy="780481"/>
          </a:xfrm>
        </p:grpSpPr>
        <p:sp>
          <p:nvSpPr>
            <p:cNvPr id="2120" name="Google Shape;2120;p23"/>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1" name="Google Shape;2121;p23"/>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2" name="Google Shape;2122;p23"/>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3" name="Google Shape;2123;p23"/>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4" name="Google Shape;2124;p23"/>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5" name="Google Shape;2125;p23"/>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6" name="Google Shape;2126;p23"/>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7" name="Google Shape;2127;p23"/>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8" name="Google Shape;2128;p23"/>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9" name="Google Shape;2129;p23"/>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0" name="Google Shape;2130;p23"/>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1" name="Google Shape;2131;p23"/>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2" name="Google Shape;2132;p23"/>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3" name="Google Shape;2133;p23"/>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4" name="Google Shape;2134;p23"/>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35" name="Google Shape;2135;p23"/>
          <p:cNvGrpSpPr/>
          <p:nvPr/>
        </p:nvGrpSpPr>
        <p:grpSpPr>
          <a:xfrm>
            <a:off x="288352" y="3190359"/>
            <a:ext cx="308365" cy="307514"/>
            <a:chOff x="2601030" y="2721166"/>
            <a:chExt cx="358773" cy="357783"/>
          </a:xfrm>
        </p:grpSpPr>
        <p:sp>
          <p:nvSpPr>
            <p:cNvPr id="2136" name="Google Shape;2136;p2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7" name="Google Shape;2137;p2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8" name="Google Shape;2138;p2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9" name="Google Shape;2139;p2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0" name="Google Shape;2140;p2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1" name="Google Shape;2141;p2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2" name="Google Shape;2142;p2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3" name="Google Shape;2143;p2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44" name="Google Shape;2144;p23"/>
          <p:cNvGrpSpPr/>
          <p:nvPr/>
        </p:nvGrpSpPr>
        <p:grpSpPr>
          <a:xfrm flipH="1">
            <a:off x="278088" y="3731031"/>
            <a:ext cx="196716" cy="249985"/>
            <a:chOff x="2079424" y="521748"/>
            <a:chExt cx="228873" cy="290850"/>
          </a:xfrm>
        </p:grpSpPr>
        <p:sp>
          <p:nvSpPr>
            <p:cNvPr id="2145" name="Google Shape;2145;p23"/>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6" name="Google Shape;2146;p23"/>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7" name="Google Shape;2147;p23"/>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48" name="Google Shape;2148;p23"/>
          <p:cNvGrpSpPr/>
          <p:nvPr/>
        </p:nvGrpSpPr>
        <p:grpSpPr>
          <a:xfrm>
            <a:off x="240681" y="4289926"/>
            <a:ext cx="576312" cy="578897"/>
            <a:chOff x="1889565" y="-3382437"/>
            <a:chExt cx="670520" cy="673527"/>
          </a:xfrm>
        </p:grpSpPr>
        <p:sp>
          <p:nvSpPr>
            <p:cNvPr id="2149" name="Google Shape;2149;p23"/>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0" name="Google Shape;2150;p23"/>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1" name="Google Shape;2151;p23"/>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2" name="Google Shape;2152;p23"/>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3" name="Google Shape;2153;p23"/>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54" name="Google Shape;2154;p23"/>
          <p:cNvGrpSpPr/>
          <p:nvPr/>
        </p:nvGrpSpPr>
        <p:grpSpPr>
          <a:xfrm>
            <a:off x="893802" y="4127682"/>
            <a:ext cx="110824" cy="110824"/>
            <a:chOff x="794923" y="2795124"/>
            <a:chExt cx="128941" cy="128941"/>
          </a:xfrm>
        </p:grpSpPr>
        <p:sp>
          <p:nvSpPr>
            <p:cNvPr id="2155" name="Google Shape;2155;p23"/>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6" name="Google Shape;2156;p23"/>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57" name="Google Shape;2157;p23"/>
          <p:cNvGrpSpPr/>
          <p:nvPr/>
        </p:nvGrpSpPr>
        <p:grpSpPr>
          <a:xfrm rot="5400000" flipH="1">
            <a:off x="1012144" y="4368923"/>
            <a:ext cx="479293" cy="479293"/>
            <a:chOff x="3560335" y="-646412"/>
            <a:chExt cx="557642" cy="557642"/>
          </a:xfrm>
        </p:grpSpPr>
        <p:sp>
          <p:nvSpPr>
            <p:cNvPr id="2158" name="Google Shape;2158;p23"/>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9" name="Google Shape;2159;p23"/>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0" name="Google Shape;2160;p23"/>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1" name="Google Shape;2161;p23"/>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2" name="Google Shape;2162;p23"/>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3" name="Google Shape;2163;p23"/>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4" name="Google Shape;2164;p23"/>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5" name="Google Shape;2165;p23"/>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6" name="Google Shape;2166;p23"/>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67" name="Google Shape;2167;p23"/>
          <p:cNvGrpSpPr/>
          <p:nvPr/>
        </p:nvGrpSpPr>
        <p:grpSpPr>
          <a:xfrm>
            <a:off x="559039" y="369684"/>
            <a:ext cx="308365" cy="307514"/>
            <a:chOff x="2601030" y="2721166"/>
            <a:chExt cx="358773" cy="357783"/>
          </a:xfrm>
        </p:grpSpPr>
        <p:sp>
          <p:nvSpPr>
            <p:cNvPr id="2168" name="Google Shape;2168;p2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9" name="Google Shape;2169;p2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0" name="Google Shape;2170;p2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1" name="Google Shape;2171;p2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2" name="Google Shape;2172;p2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3" name="Google Shape;2173;p2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4" name="Google Shape;2174;p2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5" name="Google Shape;2175;p2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76" name="Google Shape;2176;p23"/>
          <p:cNvGrpSpPr/>
          <p:nvPr/>
        </p:nvGrpSpPr>
        <p:grpSpPr>
          <a:xfrm>
            <a:off x="7642475" y="242214"/>
            <a:ext cx="200705" cy="200675"/>
            <a:chOff x="6886110" y="773687"/>
            <a:chExt cx="249075" cy="249038"/>
          </a:xfrm>
        </p:grpSpPr>
        <p:sp>
          <p:nvSpPr>
            <p:cNvPr id="2177" name="Google Shape;2177;p23"/>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8" name="Google Shape;2178;p23"/>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9" name="Google Shape;2179;p23"/>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0" name="Google Shape;2180;p23"/>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1" name="Google Shape;2181;p23"/>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2" name="Google Shape;2182;p23"/>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3" name="Google Shape;2183;p23"/>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4" name="Google Shape;2184;p23"/>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85" name="Google Shape;2185;p23"/>
          <p:cNvGrpSpPr/>
          <p:nvPr/>
        </p:nvGrpSpPr>
        <p:grpSpPr>
          <a:xfrm>
            <a:off x="8471468" y="269629"/>
            <a:ext cx="330676" cy="507632"/>
            <a:chOff x="1603769" y="107044"/>
            <a:chExt cx="384731" cy="590613"/>
          </a:xfrm>
        </p:grpSpPr>
        <p:sp>
          <p:nvSpPr>
            <p:cNvPr id="2186" name="Google Shape;2186;p23"/>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7" name="Google Shape;2187;p23"/>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8" name="Google Shape;2188;p23"/>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9" name="Google Shape;2189;p23"/>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0" name="Google Shape;2190;p23"/>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1" name="Google Shape;2191;p23"/>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2" name="Google Shape;2192;p23"/>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93" name="Google Shape;2193;p23"/>
          <p:cNvGrpSpPr/>
          <p:nvPr/>
        </p:nvGrpSpPr>
        <p:grpSpPr>
          <a:xfrm>
            <a:off x="8724222" y="1597869"/>
            <a:ext cx="110824" cy="110824"/>
            <a:chOff x="794923" y="2795124"/>
            <a:chExt cx="128941" cy="128941"/>
          </a:xfrm>
        </p:grpSpPr>
        <p:sp>
          <p:nvSpPr>
            <p:cNvPr id="2194" name="Google Shape;2194;p23"/>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5" name="Google Shape;2195;p23"/>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96" name="Google Shape;2196;p23"/>
          <p:cNvGrpSpPr/>
          <p:nvPr/>
        </p:nvGrpSpPr>
        <p:grpSpPr>
          <a:xfrm>
            <a:off x="8317746" y="873319"/>
            <a:ext cx="576312" cy="578897"/>
            <a:chOff x="1889565" y="-3382437"/>
            <a:chExt cx="670520" cy="673527"/>
          </a:xfrm>
        </p:grpSpPr>
        <p:sp>
          <p:nvSpPr>
            <p:cNvPr id="2197" name="Google Shape;2197;p23"/>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8" name="Google Shape;2198;p23"/>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9" name="Google Shape;2199;p23"/>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0" name="Google Shape;2200;p23"/>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1" name="Google Shape;2201;p23"/>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02" name="Google Shape;2202;p23"/>
          <p:cNvGrpSpPr/>
          <p:nvPr/>
        </p:nvGrpSpPr>
        <p:grpSpPr>
          <a:xfrm>
            <a:off x="8071853" y="348940"/>
            <a:ext cx="202705" cy="497323"/>
            <a:chOff x="6219428" y="3871144"/>
            <a:chExt cx="235841" cy="578619"/>
          </a:xfrm>
        </p:grpSpPr>
        <p:sp>
          <p:nvSpPr>
            <p:cNvPr id="2203" name="Google Shape;2203;p23"/>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4" name="Google Shape;2204;p23"/>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5" name="Google Shape;2205;p23"/>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06" name="Google Shape;2206;p23"/>
          <p:cNvGrpSpPr/>
          <p:nvPr/>
        </p:nvGrpSpPr>
        <p:grpSpPr>
          <a:xfrm>
            <a:off x="8276594" y="4454822"/>
            <a:ext cx="308365" cy="307514"/>
            <a:chOff x="2601030" y="2721166"/>
            <a:chExt cx="358773" cy="357783"/>
          </a:xfrm>
        </p:grpSpPr>
        <p:sp>
          <p:nvSpPr>
            <p:cNvPr id="2207" name="Google Shape;2207;p2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8" name="Google Shape;2208;p2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9" name="Google Shape;2209;p2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0" name="Google Shape;2210;p2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1" name="Google Shape;2211;p2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2" name="Google Shape;2212;p2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3" name="Google Shape;2213;p2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4" name="Google Shape;2214;p2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10">
    <p:spTree>
      <p:nvGrpSpPr>
        <p:cNvPr id="1" name="Shape 2215"/>
        <p:cNvGrpSpPr/>
        <p:nvPr/>
      </p:nvGrpSpPr>
      <p:grpSpPr>
        <a:xfrm>
          <a:off x="0" y="0"/>
          <a:ext cx="0" cy="0"/>
          <a:chOff x="0" y="0"/>
          <a:chExt cx="0" cy="0"/>
        </a:xfrm>
      </p:grpSpPr>
      <p:sp>
        <p:nvSpPr>
          <p:cNvPr id="2216" name="Google Shape;2216;p24"/>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7" name="Google Shape;2217;p24"/>
          <p:cNvSpPr txBox="1">
            <a:spLocks noGrp="1"/>
          </p:cNvSpPr>
          <p:nvPr>
            <p:ph type="title"/>
          </p:nvPr>
        </p:nvSpPr>
        <p:spPr>
          <a:xfrm>
            <a:off x="2986650" y="539500"/>
            <a:ext cx="31707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218" name="Google Shape;2218;p24"/>
          <p:cNvSpPr txBox="1">
            <a:spLocks noGrp="1"/>
          </p:cNvSpPr>
          <p:nvPr>
            <p:ph type="subTitle" idx="1"/>
          </p:nvPr>
        </p:nvSpPr>
        <p:spPr>
          <a:xfrm>
            <a:off x="637025" y="218182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sp>
        <p:nvSpPr>
          <p:cNvPr id="2219" name="Google Shape;2219;p24"/>
          <p:cNvSpPr txBox="1">
            <a:spLocks noGrp="1"/>
          </p:cNvSpPr>
          <p:nvPr>
            <p:ph type="subTitle" idx="2"/>
          </p:nvPr>
        </p:nvSpPr>
        <p:spPr>
          <a:xfrm>
            <a:off x="3426150" y="218182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sp>
        <p:nvSpPr>
          <p:cNvPr id="2220" name="Google Shape;2220;p24"/>
          <p:cNvSpPr txBox="1">
            <a:spLocks noGrp="1"/>
          </p:cNvSpPr>
          <p:nvPr>
            <p:ph type="subTitle" idx="3"/>
          </p:nvPr>
        </p:nvSpPr>
        <p:spPr>
          <a:xfrm>
            <a:off x="6215275" y="218182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sp>
        <p:nvSpPr>
          <p:cNvPr id="2221" name="Google Shape;2221;p24"/>
          <p:cNvSpPr txBox="1">
            <a:spLocks noGrp="1"/>
          </p:cNvSpPr>
          <p:nvPr>
            <p:ph type="subTitle" idx="4"/>
          </p:nvPr>
        </p:nvSpPr>
        <p:spPr>
          <a:xfrm>
            <a:off x="637025" y="403587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sp>
        <p:nvSpPr>
          <p:cNvPr id="2222" name="Google Shape;2222;p24"/>
          <p:cNvSpPr txBox="1">
            <a:spLocks noGrp="1"/>
          </p:cNvSpPr>
          <p:nvPr>
            <p:ph type="subTitle" idx="5"/>
          </p:nvPr>
        </p:nvSpPr>
        <p:spPr>
          <a:xfrm>
            <a:off x="3426150" y="403587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sp>
        <p:nvSpPr>
          <p:cNvPr id="2223" name="Google Shape;2223;p24"/>
          <p:cNvSpPr txBox="1">
            <a:spLocks noGrp="1"/>
          </p:cNvSpPr>
          <p:nvPr>
            <p:ph type="subTitle" idx="6"/>
          </p:nvPr>
        </p:nvSpPr>
        <p:spPr>
          <a:xfrm>
            <a:off x="6215275" y="403587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grpSp>
        <p:nvGrpSpPr>
          <p:cNvPr id="2224" name="Google Shape;2224;p24"/>
          <p:cNvGrpSpPr/>
          <p:nvPr/>
        </p:nvGrpSpPr>
        <p:grpSpPr>
          <a:xfrm>
            <a:off x="399776" y="4454821"/>
            <a:ext cx="308365" cy="307514"/>
            <a:chOff x="2601030" y="2721166"/>
            <a:chExt cx="358773" cy="357783"/>
          </a:xfrm>
        </p:grpSpPr>
        <p:sp>
          <p:nvSpPr>
            <p:cNvPr id="2225" name="Google Shape;2225;p24"/>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6" name="Google Shape;2226;p24"/>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7" name="Google Shape;2227;p24"/>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8" name="Google Shape;2228;p24"/>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9" name="Google Shape;2229;p24"/>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0" name="Google Shape;2230;p24"/>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1" name="Google Shape;2231;p24"/>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2" name="Google Shape;2232;p24"/>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33" name="Google Shape;2233;p24"/>
          <p:cNvGrpSpPr/>
          <p:nvPr/>
        </p:nvGrpSpPr>
        <p:grpSpPr>
          <a:xfrm>
            <a:off x="8583181" y="4608583"/>
            <a:ext cx="200705" cy="200675"/>
            <a:chOff x="6886110" y="773687"/>
            <a:chExt cx="249075" cy="249038"/>
          </a:xfrm>
        </p:grpSpPr>
        <p:sp>
          <p:nvSpPr>
            <p:cNvPr id="2234" name="Google Shape;2234;p24"/>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5" name="Google Shape;2235;p24"/>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6" name="Google Shape;2236;p24"/>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7" name="Google Shape;2237;p24"/>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8" name="Google Shape;2238;p24"/>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9" name="Google Shape;2239;p24"/>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0" name="Google Shape;2240;p24"/>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1" name="Google Shape;2241;p24"/>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42" name="Google Shape;2242;p24"/>
          <p:cNvGrpSpPr/>
          <p:nvPr/>
        </p:nvGrpSpPr>
        <p:grpSpPr>
          <a:xfrm>
            <a:off x="8103704" y="558858"/>
            <a:ext cx="717273" cy="750784"/>
            <a:chOff x="3153626" y="-2653955"/>
            <a:chExt cx="834426" cy="873411"/>
          </a:xfrm>
        </p:grpSpPr>
        <p:sp>
          <p:nvSpPr>
            <p:cNvPr id="2243" name="Google Shape;2243;p24"/>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4" name="Google Shape;2244;p24"/>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5" name="Google Shape;2245;p24"/>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6" name="Google Shape;2246;p24"/>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7" name="Google Shape;2247;p24"/>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8" name="Google Shape;2248;p24"/>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9" name="Google Shape;2249;p24"/>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50" name="Google Shape;2250;p24"/>
          <p:cNvGrpSpPr/>
          <p:nvPr/>
        </p:nvGrpSpPr>
        <p:grpSpPr>
          <a:xfrm>
            <a:off x="8713769" y="1439294"/>
            <a:ext cx="166649" cy="167500"/>
            <a:chOff x="3407917" y="-1400250"/>
            <a:chExt cx="193891" cy="194881"/>
          </a:xfrm>
        </p:grpSpPr>
        <p:sp>
          <p:nvSpPr>
            <p:cNvPr id="2251" name="Google Shape;2251;p24"/>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2" name="Google Shape;2252;p24"/>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3" name="Google Shape;2253;p24"/>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4" name="Google Shape;2254;p24"/>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5" name="Google Shape;2255;p24"/>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6" name="Google Shape;2256;p24"/>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7" name="Google Shape;2257;p24"/>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8" name="Google Shape;2258;p24"/>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59" name="Google Shape;2259;p24"/>
          <p:cNvGrpSpPr/>
          <p:nvPr/>
        </p:nvGrpSpPr>
        <p:grpSpPr>
          <a:xfrm>
            <a:off x="7756252" y="169169"/>
            <a:ext cx="576312" cy="578897"/>
            <a:chOff x="1889565" y="-3382437"/>
            <a:chExt cx="670520" cy="673527"/>
          </a:xfrm>
        </p:grpSpPr>
        <p:sp>
          <p:nvSpPr>
            <p:cNvPr id="2260" name="Google Shape;2260;p24"/>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1" name="Google Shape;2261;p24"/>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2" name="Google Shape;2262;p24"/>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3" name="Google Shape;2263;p24"/>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4" name="Google Shape;2264;p24"/>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65" name="Google Shape;2265;p24"/>
          <p:cNvGrpSpPr/>
          <p:nvPr/>
        </p:nvGrpSpPr>
        <p:grpSpPr>
          <a:xfrm>
            <a:off x="8698748" y="481864"/>
            <a:ext cx="196716" cy="249985"/>
            <a:chOff x="2079424" y="521748"/>
            <a:chExt cx="228873" cy="290850"/>
          </a:xfrm>
        </p:grpSpPr>
        <p:sp>
          <p:nvSpPr>
            <p:cNvPr id="2266" name="Google Shape;2266;p24"/>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7" name="Google Shape;2267;p24"/>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8" name="Google Shape;2268;p24"/>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69" name="Google Shape;2269;p24"/>
          <p:cNvGrpSpPr/>
          <p:nvPr/>
        </p:nvGrpSpPr>
        <p:grpSpPr>
          <a:xfrm>
            <a:off x="7503345" y="254012"/>
            <a:ext cx="110824" cy="110824"/>
            <a:chOff x="794923" y="2795124"/>
            <a:chExt cx="128941" cy="128941"/>
          </a:xfrm>
        </p:grpSpPr>
        <p:sp>
          <p:nvSpPr>
            <p:cNvPr id="2270" name="Google Shape;2270;p24"/>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1" name="Google Shape;2271;p24"/>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72" name="Google Shape;2272;p24"/>
          <p:cNvGrpSpPr/>
          <p:nvPr/>
        </p:nvGrpSpPr>
        <p:grpSpPr>
          <a:xfrm rot="10800000">
            <a:off x="748901" y="225005"/>
            <a:ext cx="479293" cy="479293"/>
            <a:chOff x="3560335" y="-646412"/>
            <a:chExt cx="557642" cy="557642"/>
          </a:xfrm>
        </p:grpSpPr>
        <p:sp>
          <p:nvSpPr>
            <p:cNvPr id="2273" name="Google Shape;2273;p24"/>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4" name="Google Shape;2274;p24"/>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5" name="Google Shape;2275;p24"/>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6" name="Google Shape;2276;p24"/>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7" name="Google Shape;2277;p24"/>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8" name="Google Shape;2278;p24"/>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9" name="Google Shape;2279;p24"/>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0" name="Google Shape;2280;p24"/>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1" name="Google Shape;2281;p24"/>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82" name="Google Shape;2282;p24"/>
          <p:cNvGrpSpPr/>
          <p:nvPr/>
        </p:nvGrpSpPr>
        <p:grpSpPr>
          <a:xfrm>
            <a:off x="367307" y="355950"/>
            <a:ext cx="545422" cy="666492"/>
            <a:chOff x="2859835" y="2776139"/>
            <a:chExt cx="634581" cy="775442"/>
          </a:xfrm>
        </p:grpSpPr>
        <p:sp>
          <p:nvSpPr>
            <p:cNvPr id="2283" name="Google Shape;2283;p24"/>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4" name="Google Shape;2284;p24"/>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5" name="Google Shape;2285;p24"/>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86" name="Google Shape;2286;p24"/>
          <p:cNvGrpSpPr/>
          <p:nvPr/>
        </p:nvGrpSpPr>
        <p:grpSpPr>
          <a:xfrm>
            <a:off x="278699" y="1142123"/>
            <a:ext cx="330676" cy="507632"/>
            <a:chOff x="1603769" y="107044"/>
            <a:chExt cx="384731" cy="590613"/>
          </a:xfrm>
        </p:grpSpPr>
        <p:sp>
          <p:nvSpPr>
            <p:cNvPr id="2287" name="Google Shape;2287;p24"/>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8" name="Google Shape;2288;p24"/>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9" name="Google Shape;2289;p24"/>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0" name="Google Shape;2290;p24"/>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1" name="Google Shape;2291;p24"/>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2" name="Google Shape;2292;p24"/>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3" name="Google Shape;2293;p24"/>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94" name="Google Shape;2294;p24"/>
          <p:cNvSpPr/>
          <p:nvPr/>
        </p:nvSpPr>
        <p:spPr>
          <a:xfrm>
            <a:off x="1389962" y="2466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95" name="Google Shape;2295;p24"/>
          <p:cNvGrpSpPr/>
          <p:nvPr/>
        </p:nvGrpSpPr>
        <p:grpSpPr>
          <a:xfrm>
            <a:off x="1045944" y="871518"/>
            <a:ext cx="158924" cy="202737"/>
            <a:chOff x="2947570" y="-1075969"/>
            <a:chExt cx="184903" cy="235878"/>
          </a:xfrm>
        </p:grpSpPr>
        <p:sp>
          <p:nvSpPr>
            <p:cNvPr id="2296" name="Google Shape;2296;p24"/>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7" name="Google Shape;2297;p24"/>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8" name="Google Shape;2298;p24"/>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p:cSld name="CUSTOM_11">
    <p:spTree>
      <p:nvGrpSpPr>
        <p:cNvPr id="1" name="Shape 2299"/>
        <p:cNvGrpSpPr/>
        <p:nvPr/>
      </p:nvGrpSpPr>
      <p:grpSpPr>
        <a:xfrm>
          <a:off x="0" y="0"/>
          <a:ext cx="0" cy="0"/>
          <a:chOff x="0" y="0"/>
          <a:chExt cx="0" cy="0"/>
        </a:xfrm>
      </p:grpSpPr>
      <p:sp>
        <p:nvSpPr>
          <p:cNvPr id="2300" name="Google Shape;2300;p25"/>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1" name="Google Shape;2301;p25"/>
          <p:cNvSpPr txBox="1">
            <a:spLocks noGrp="1"/>
          </p:cNvSpPr>
          <p:nvPr>
            <p:ph type="title"/>
          </p:nvPr>
        </p:nvSpPr>
        <p:spPr>
          <a:xfrm>
            <a:off x="2647650" y="539500"/>
            <a:ext cx="38487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2"/>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302" name="Google Shape;2302;p25"/>
          <p:cNvSpPr txBox="1">
            <a:spLocks noGrp="1"/>
          </p:cNvSpPr>
          <p:nvPr>
            <p:ph type="subTitle" idx="1"/>
          </p:nvPr>
        </p:nvSpPr>
        <p:spPr>
          <a:xfrm>
            <a:off x="2514000" y="2802847"/>
            <a:ext cx="4116000" cy="883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600"/>
              <a:buFont typeface="Nunito"/>
              <a:buNone/>
              <a:defRPr sz="1600">
                <a:solidFill>
                  <a:schemeClr val="lt1"/>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2303" name="Google Shape;2303;p25"/>
          <p:cNvGrpSpPr/>
          <p:nvPr/>
        </p:nvGrpSpPr>
        <p:grpSpPr>
          <a:xfrm rot="1800071" flipH="1">
            <a:off x="593082" y="470357"/>
            <a:ext cx="717247" cy="750757"/>
            <a:chOff x="3153626" y="-2653955"/>
            <a:chExt cx="834426" cy="873411"/>
          </a:xfrm>
        </p:grpSpPr>
        <p:sp>
          <p:nvSpPr>
            <p:cNvPr id="2304" name="Google Shape;2304;p25"/>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5" name="Google Shape;2305;p25"/>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6" name="Google Shape;2306;p25"/>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7" name="Google Shape;2307;p25"/>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8" name="Google Shape;2308;p25"/>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9" name="Google Shape;2309;p25"/>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0" name="Google Shape;2310;p25"/>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11" name="Google Shape;2311;p25"/>
          <p:cNvSpPr/>
          <p:nvPr/>
        </p:nvSpPr>
        <p:spPr>
          <a:xfrm rot="5400000" flipH="1">
            <a:off x="673256" y="1400941"/>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12" name="Google Shape;2312;p25"/>
          <p:cNvGrpSpPr/>
          <p:nvPr/>
        </p:nvGrpSpPr>
        <p:grpSpPr>
          <a:xfrm rot="5400000" flipH="1">
            <a:off x="1967585" y="297035"/>
            <a:ext cx="166649" cy="167500"/>
            <a:chOff x="3407917" y="-1400250"/>
            <a:chExt cx="193891" cy="194881"/>
          </a:xfrm>
        </p:grpSpPr>
        <p:sp>
          <p:nvSpPr>
            <p:cNvPr id="2313" name="Google Shape;2313;p25"/>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4" name="Google Shape;2314;p25"/>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5" name="Google Shape;2315;p25"/>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6" name="Google Shape;2316;p25"/>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7" name="Google Shape;2317;p25"/>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8" name="Google Shape;2318;p25"/>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9" name="Google Shape;2319;p25"/>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0" name="Google Shape;2320;p25"/>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21" name="Google Shape;2321;p25"/>
          <p:cNvGrpSpPr/>
          <p:nvPr/>
        </p:nvGrpSpPr>
        <p:grpSpPr>
          <a:xfrm rot="5400000" flipH="1">
            <a:off x="290587" y="238798"/>
            <a:ext cx="576312" cy="578897"/>
            <a:chOff x="1889565" y="-3382437"/>
            <a:chExt cx="670520" cy="673527"/>
          </a:xfrm>
        </p:grpSpPr>
        <p:sp>
          <p:nvSpPr>
            <p:cNvPr id="2322" name="Google Shape;2322;p25"/>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3" name="Google Shape;2323;p25"/>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4" name="Google Shape;2324;p25"/>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5" name="Google Shape;2325;p25"/>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6" name="Google Shape;2326;p25"/>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27" name="Google Shape;2327;p25"/>
          <p:cNvGrpSpPr/>
          <p:nvPr/>
        </p:nvGrpSpPr>
        <p:grpSpPr>
          <a:xfrm rot="5400000" flipH="1">
            <a:off x="1100232" y="132336"/>
            <a:ext cx="202705" cy="497323"/>
            <a:chOff x="6219428" y="3871144"/>
            <a:chExt cx="235841" cy="578619"/>
          </a:xfrm>
        </p:grpSpPr>
        <p:sp>
          <p:nvSpPr>
            <p:cNvPr id="2328" name="Google Shape;2328;p25"/>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9" name="Google Shape;2329;p25"/>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0" name="Google Shape;2330;p25"/>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31" name="Google Shape;2331;p25"/>
          <p:cNvGrpSpPr/>
          <p:nvPr/>
        </p:nvGrpSpPr>
        <p:grpSpPr>
          <a:xfrm rot="5400000" flipH="1">
            <a:off x="1458946" y="491242"/>
            <a:ext cx="196716" cy="249985"/>
            <a:chOff x="2079424" y="521748"/>
            <a:chExt cx="228873" cy="290850"/>
          </a:xfrm>
        </p:grpSpPr>
        <p:sp>
          <p:nvSpPr>
            <p:cNvPr id="2332" name="Google Shape;2332;p25"/>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3" name="Google Shape;2333;p25"/>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4" name="Google Shape;2334;p25"/>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35" name="Google Shape;2335;p25"/>
          <p:cNvGrpSpPr/>
          <p:nvPr/>
        </p:nvGrpSpPr>
        <p:grpSpPr>
          <a:xfrm rot="10800000" flipH="1">
            <a:off x="258244" y="1112553"/>
            <a:ext cx="479293" cy="479293"/>
            <a:chOff x="3560335" y="-646412"/>
            <a:chExt cx="557642" cy="557642"/>
          </a:xfrm>
        </p:grpSpPr>
        <p:sp>
          <p:nvSpPr>
            <p:cNvPr id="2336" name="Google Shape;2336;p25"/>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7" name="Google Shape;2337;p25"/>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8" name="Google Shape;2338;p25"/>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9" name="Google Shape;2339;p25"/>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0" name="Google Shape;2340;p25"/>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1" name="Google Shape;2341;p25"/>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2" name="Google Shape;2342;p25"/>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3" name="Google Shape;2343;p25"/>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4" name="Google Shape;2344;p25"/>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5" name="Google Shape;2345;p25"/>
          <p:cNvGrpSpPr/>
          <p:nvPr/>
        </p:nvGrpSpPr>
        <p:grpSpPr>
          <a:xfrm rot="5400000" flipH="1">
            <a:off x="1253675" y="855659"/>
            <a:ext cx="110824" cy="110824"/>
            <a:chOff x="794923" y="2795124"/>
            <a:chExt cx="128941" cy="128941"/>
          </a:xfrm>
        </p:grpSpPr>
        <p:sp>
          <p:nvSpPr>
            <p:cNvPr id="2346" name="Google Shape;2346;p2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7" name="Google Shape;2347;p2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8" name="Google Shape;2348;p25"/>
          <p:cNvGrpSpPr/>
          <p:nvPr/>
        </p:nvGrpSpPr>
        <p:grpSpPr>
          <a:xfrm flipH="1">
            <a:off x="8208550" y="4089750"/>
            <a:ext cx="545422" cy="666492"/>
            <a:chOff x="2859835" y="2776139"/>
            <a:chExt cx="634581" cy="775442"/>
          </a:xfrm>
        </p:grpSpPr>
        <p:sp>
          <p:nvSpPr>
            <p:cNvPr id="2349" name="Google Shape;2349;p25"/>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0" name="Google Shape;2350;p25"/>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1" name="Google Shape;2351;p25"/>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52" name="Google Shape;2352;p25"/>
          <p:cNvGrpSpPr/>
          <p:nvPr/>
        </p:nvGrpSpPr>
        <p:grpSpPr>
          <a:xfrm flipH="1">
            <a:off x="7952960" y="3980479"/>
            <a:ext cx="330676" cy="507632"/>
            <a:chOff x="1603769" y="107044"/>
            <a:chExt cx="384731" cy="590613"/>
          </a:xfrm>
        </p:grpSpPr>
        <p:sp>
          <p:nvSpPr>
            <p:cNvPr id="2353" name="Google Shape;2353;p25"/>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4" name="Google Shape;2354;p25"/>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5" name="Google Shape;2355;p25"/>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6" name="Google Shape;2356;p25"/>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7" name="Google Shape;2357;p25"/>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8" name="Google Shape;2358;p25"/>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9" name="Google Shape;2359;p25"/>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60" name="Google Shape;2360;p25"/>
          <p:cNvSpPr/>
          <p:nvPr/>
        </p:nvSpPr>
        <p:spPr>
          <a:xfrm flipH="1">
            <a:off x="7672877" y="39804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1"/>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61" name="Google Shape;2361;p25"/>
          <p:cNvGrpSpPr/>
          <p:nvPr/>
        </p:nvGrpSpPr>
        <p:grpSpPr>
          <a:xfrm flipH="1">
            <a:off x="8661046" y="4245559"/>
            <a:ext cx="110824" cy="110824"/>
            <a:chOff x="794923" y="2795124"/>
            <a:chExt cx="128941" cy="128941"/>
          </a:xfrm>
        </p:grpSpPr>
        <p:sp>
          <p:nvSpPr>
            <p:cNvPr id="2362" name="Google Shape;2362;p2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3" name="Google Shape;2363;p2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64" name="Google Shape;2364;p25"/>
          <p:cNvGrpSpPr/>
          <p:nvPr/>
        </p:nvGrpSpPr>
        <p:grpSpPr>
          <a:xfrm flipH="1">
            <a:off x="7376257" y="4381548"/>
            <a:ext cx="479293" cy="479293"/>
            <a:chOff x="3560335" y="-646412"/>
            <a:chExt cx="557642" cy="557642"/>
          </a:xfrm>
        </p:grpSpPr>
        <p:sp>
          <p:nvSpPr>
            <p:cNvPr id="2365" name="Google Shape;2365;p25"/>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6" name="Google Shape;2366;p25"/>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7" name="Google Shape;2367;p25"/>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8" name="Google Shape;2368;p25"/>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9" name="Google Shape;2369;p25"/>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0" name="Google Shape;2370;p25"/>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1" name="Google Shape;2371;p25"/>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2" name="Google Shape;2372;p25"/>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3" name="Google Shape;2373;p25"/>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74" name="Google Shape;2374;p25"/>
          <p:cNvGrpSpPr/>
          <p:nvPr/>
        </p:nvGrpSpPr>
        <p:grpSpPr>
          <a:xfrm rot="5400000" flipH="1">
            <a:off x="8269300" y="3225838"/>
            <a:ext cx="576312" cy="578897"/>
            <a:chOff x="1889565" y="-3382437"/>
            <a:chExt cx="670520" cy="673527"/>
          </a:xfrm>
        </p:grpSpPr>
        <p:sp>
          <p:nvSpPr>
            <p:cNvPr id="2375" name="Google Shape;2375;p25"/>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6" name="Google Shape;2376;p25"/>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7" name="Google Shape;2377;p25"/>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8" name="Google Shape;2378;p25"/>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9" name="Google Shape;2379;p25"/>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80" name="Google Shape;2380;p25"/>
          <p:cNvGrpSpPr/>
          <p:nvPr/>
        </p:nvGrpSpPr>
        <p:grpSpPr>
          <a:xfrm>
            <a:off x="8330431" y="439171"/>
            <a:ext cx="200705" cy="200675"/>
            <a:chOff x="6886110" y="773687"/>
            <a:chExt cx="249075" cy="249038"/>
          </a:xfrm>
        </p:grpSpPr>
        <p:sp>
          <p:nvSpPr>
            <p:cNvPr id="2381" name="Google Shape;2381;p25"/>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2" name="Google Shape;2382;p25"/>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3" name="Google Shape;2383;p25"/>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4" name="Google Shape;2384;p25"/>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5" name="Google Shape;2385;p25"/>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6" name="Google Shape;2386;p25"/>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7" name="Google Shape;2387;p25"/>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8" name="Google Shape;2388;p25"/>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89" name="Google Shape;2389;p25"/>
          <p:cNvGrpSpPr/>
          <p:nvPr/>
        </p:nvGrpSpPr>
        <p:grpSpPr>
          <a:xfrm>
            <a:off x="559039" y="4454821"/>
            <a:ext cx="308365" cy="307514"/>
            <a:chOff x="2601030" y="2721166"/>
            <a:chExt cx="358773" cy="357783"/>
          </a:xfrm>
        </p:grpSpPr>
        <p:sp>
          <p:nvSpPr>
            <p:cNvPr id="2390" name="Google Shape;2390;p25"/>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1" name="Google Shape;2391;p25"/>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2" name="Google Shape;2392;p25"/>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3" name="Google Shape;2393;p25"/>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4" name="Google Shape;2394;p25"/>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5" name="Google Shape;2395;p25"/>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6" name="Google Shape;2396;p25"/>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7" name="Google Shape;2397;p25"/>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12">
    <p:spTree>
      <p:nvGrpSpPr>
        <p:cNvPr id="1" name="Shape 2398"/>
        <p:cNvGrpSpPr/>
        <p:nvPr/>
      </p:nvGrpSpPr>
      <p:grpSpPr>
        <a:xfrm>
          <a:off x="0" y="0"/>
          <a:ext cx="0" cy="0"/>
          <a:chOff x="0" y="0"/>
          <a:chExt cx="0" cy="0"/>
        </a:xfrm>
      </p:grpSpPr>
      <p:sp>
        <p:nvSpPr>
          <p:cNvPr id="2399" name="Google Shape;2399;p26"/>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0" name="Google Shape;2400;p26"/>
          <p:cNvSpPr txBox="1">
            <a:spLocks noGrp="1"/>
          </p:cNvSpPr>
          <p:nvPr>
            <p:ph type="subTitle" idx="1"/>
          </p:nvPr>
        </p:nvSpPr>
        <p:spPr>
          <a:xfrm>
            <a:off x="2857500" y="1688238"/>
            <a:ext cx="3429000" cy="124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2401" name="Google Shape;2401;p26"/>
          <p:cNvSpPr txBox="1">
            <a:spLocks noGrp="1"/>
          </p:cNvSpPr>
          <p:nvPr>
            <p:ph type="ctrTitle"/>
          </p:nvPr>
        </p:nvSpPr>
        <p:spPr>
          <a:xfrm>
            <a:off x="2413050" y="539499"/>
            <a:ext cx="4317900" cy="106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3"/>
              </a:buClr>
              <a:buSzPts val="5200"/>
              <a:buNone/>
              <a:defRPr sz="7200">
                <a:solidFill>
                  <a:schemeClr val="accent3"/>
                </a:solidFill>
              </a:defRPr>
            </a:lvl1pPr>
            <a:lvl2pPr lvl="1" algn="ctr">
              <a:lnSpc>
                <a:spcPct val="70000"/>
              </a:lnSpc>
              <a:spcBef>
                <a:spcPts val="0"/>
              </a:spcBef>
              <a:spcAft>
                <a:spcPts val="0"/>
              </a:spcAft>
              <a:buClr>
                <a:schemeClr val="accent3"/>
              </a:buClr>
              <a:buSzPts val="5200"/>
              <a:buNone/>
              <a:defRPr sz="5200">
                <a:solidFill>
                  <a:schemeClr val="accent3"/>
                </a:solidFill>
              </a:defRPr>
            </a:lvl2pPr>
            <a:lvl3pPr lvl="2" algn="ctr">
              <a:lnSpc>
                <a:spcPct val="70000"/>
              </a:lnSpc>
              <a:spcBef>
                <a:spcPts val="0"/>
              </a:spcBef>
              <a:spcAft>
                <a:spcPts val="0"/>
              </a:spcAft>
              <a:buClr>
                <a:schemeClr val="accent3"/>
              </a:buClr>
              <a:buSzPts val="5200"/>
              <a:buNone/>
              <a:defRPr sz="5200">
                <a:solidFill>
                  <a:schemeClr val="accent3"/>
                </a:solidFill>
              </a:defRPr>
            </a:lvl3pPr>
            <a:lvl4pPr lvl="3" algn="ctr">
              <a:lnSpc>
                <a:spcPct val="70000"/>
              </a:lnSpc>
              <a:spcBef>
                <a:spcPts val="0"/>
              </a:spcBef>
              <a:spcAft>
                <a:spcPts val="0"/>
              </a:spcAft>
              <a:buClr>
                <a:schemeClr val="accent3"/>
              </a:buClr>
              <a:buSzPts val="5200"/>
              <a:buNone/>
              <a:defRPr sz="5200">
                <a:solidFill>
                  <a:schemeClr val="accent3"/>
                </a:solidFill>
              </a:defRPr>
            </a:lvl4pPr>
            <a:lvl5pPr lvl="4" algn="ctr">
              <a:lnSpc>
                <a:spcPct val="70000"/>
              </a:lnSpc>
              <a:spcBef>
                <a:spcPts val="0"/>
              </a:spcBef>
              <a:spcAft>
                <a:spcPts val="0"/>
              </a:spcAft>
              <a:buClr>
                <a:schemeClr val="accent3"/>
              </a:buClr>
              <a:buSzPts val="5200"/>
              <a:buNone/>
              <a:defRPr sz="5200">
                <a:solidFill>
                  <a:schemeClr val="accent3"/>
                </a:solidFill>
              </a:defRPr>
            </a:lvl5pPr>
            <a:lvl6pPr lvl="5" algn="ctr">
              <a:lnSpc>
                <a:spcPct val="70000"/>
              </a:lnSpc>
              <a:spcBef>
                <a:spcPts val="0"/>
              </a:spcBef>
              <a:spcAft>
                <a:spcPts val="0"/>
              </a:spcAft>
              <a:buClr>
                <a:schemeClr val="accent3"/>
              </a:buClr>
              <a:buSzPts val="5200"/>
              <a:buNone/>
              <a:defRPr sz="5200">
                <a:solidFill>
                  <a:schemeClr val="accent3"/>
                </a:solidFill>
              </a:defRPr>
            </a:lvl6pPr>
            <a:lvl7pPr lvl="6" algn="ctr">
              <a:lnSpc>
                <a:spcPct val="70000"/>
              </a:lnSpc>
              <a:spcBef>
                <a:spcPts val="0"/>
              </a:spcBef>
              <a:spcAft>
                <a:spcPts val="0"/>
              </a:spcAft>
              <a:buClr>
                <a:schemeClr val="accent3"/>
              </a:buClr>
              <a:buSzPts val="5200"/>
              <a:buNone/>
              <a:defRPr sz="5200">
                <a:solidFill>
                  <a:schemeClr val="accent3"/>
                </a:solidFill>
              </a:defRPr>
            </a:lvl7pPr>
            <a:lvl8pPr lvl="7" algn="ctr">
              <a:lnSpc>
                <a:spcPct val="70000"/>
              </a:lnSpc>
              <a:spcBef>
                <a:spcPts val="0"/>
              </a:spcBef>
              <a:spcAft>
                <a:spcPts val="0"/>
              </a:spcAft>
              <a:buClr>
                <a:schemeClr val="accent3"/>
              </a:buClr>
              <a:buSzPts val="5200"/>
              <a:buNone/>
              <a:defRPr sz="5200">
                <a:solidFill>
                  <a:schemeClr val="accent3"/>
                </a:solidFill>
              </a:defRPr>
            </a:lvl8pPr>
            <a:lvl9pPr lvl="8" algn="ctr">
              <a:lnSpc>
                <a:spcPct val="70000"/>
              </a:lnSpc>
              <a:spcBef>
                <a:spcPts val="0"/>
              </a:spcBef>
              <a:spcAft>
                <a:spcPts val="0"/>
              </a:spcAft>
              <a:buClr>
                <a:schemeClr val="accent3"/>
              </a:buClr>
              <a:buSzPts val="5200"/>
              <a:buNone/>
              <a:defRPr sz="5200">
                <a:solidFill>
                  <a:schemeClr val="accent3"/>
                </a:solidFill>
              </a:defRPr>
            </a:lvl9pPr>
          </a:lstStyle>
          <a:p>
            <a:endParaRPr/>
          </a:p>
        </p:txBody>
      </p:sp>
      <p:sp>
        <p:nvSpPr>
          <p:cNvPr id="2402" name="Google Shape;2402;p26"/>
          <p:cNvSpPr txBox="1"/>
          <p:nvPr/>
        </p:nvSpPr>
        <p:spPr>
          <a:xfrm>
            <a:off x="2875650" y="3751013"/>
            <a:ext cx="3392700" cy="61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a:solidFill>
                  <a:schemeClr val="accent2"/>
                </a:solidFill>
                <a:latin typeface="Nunito"/>
                <a:ea typeface="Nunito"/>
                <a:cs typeface="Nunito"/>
                <a:sym typeface="Nunito"/>
              </a:rPr>
              <a:t>CREDITS</a:t>
            </a:r>
            <a:r>
              <a:rPr lang="en" sz="1200" b="0" i="0" u="none" strike="noStrike" cap="none">
                <a:solidFill>
                  <a:schemeClr val="accent2"/>
                </a:solidFill>
                <a:latin typeface="Nunito"/>
                <a:ea typeface="Nunito"/>
                <a:cs typeface="Nunito"/>
                <a:sym typeface="Nunito"/>
              </a:rPr>
              <a:t>: This presentation template was created by </a:t>
            </a:r>
            <a:r>
              <a:rPr lang="en" sz="1200" b="1" i="0" u="none" strike="noStrike" cap="none">
                <a:solidFill>
                  <a:schemeClr val="hlink"/>
                </a:solidFill>
                <a:uFill>
                  <a:noFill/>
                </a:uFill>
                <a:latin typeface="Nunito"/>
                <a:ea typeface="Nunito"/>
                <a:cs typeface="Nunito"/>
                <a:sym typeface="Nunito"/>
                <a:hlinkClick r:id="rId2"/>
              </a:rPr>
              <a:t>Slidesgo</a:t>
            </a:r>
            <a:r>
              <a:rPr lang="en" sz="1200" b="0" i="0" u="none" strike="noStrike" cap="none">
                <a:solidFill>
                  <a:schemeClr val="accent2"/>
                </a:solidFill>
                <a:latin typeface="Nunito"/>
                <a:ea typeface="Nunito"/>
                <a:cs typeface="Nunito"/>
                <a:sym typeface="Nunito"/>
              </a:rPr>
              <a:t>, including icons by </a:t>
            </a:r>
            <a:r>
              <a:rPr lang="en" sz="1200" b="1" i="0" u="none" strike="noStrike" cap="none">
                <a:solidFill>
                  <a:schemeClr val="hlink"/>
                </a:solidFill>
                <a:uFill>
                  <a:noFill/>
                </a:uFill>
                <a:latin typeface="Nunito"/>
                <a:ea typeface="Nunito"/>
                <a:cs typeface="Nunito"/>
                <a:sym typeface="Nunito"/>
                <a:hlinkClick r:id="rId3"/>
              </a:rPr>
              <a:t>Flaticon</a:t>
            </a:r>
            <a:r>
              <a:rPr lang="en" sz="1200" b="0" i="0" u="none" strike="noStrike" cap="none">
                <a:solidFill>
                  <a:schemeClr val="accent2"/>
                </a:solidFill>
                <a:latin typeface="Nunito"/>
                <a:ea typeface="Nunito"/>
                <a:cs typeface="Nunito"/>
                <a:sym typeface="Nunito"/>
              </a:rPr>
              <a:t>, and infographics &amp; images by </a:t>
            </a:r>
            <a:r>
              <a:rPr lang="en" sz="1200" b="1" i="0" u="none" strike="noStrike" cap="none">
                <a:solidFill>
                  <a:schemeClr val="hlink"/>
                </a:solidFill>
                <a:uFill>
                  <a:noFill/>
                </a:uFill>
                <a:latin typeface="Nunito"/>
                <a:ea typeface="Nunito"/>
                <a:cs typeface="Nunito"/>
                <a:sym typeface="Nunito"/>
                <a:hlinkClick r:id="rId4"/>
              </a:rPr>
              <a:t>Freepik</a:t>
            </a:r>
            <a:endParaRPr sz="1200" b="1" i="0" u="none" strike="noStrike" cap="none">
              <a:solidFill>
                <a:schemeClr val="accent2"/>
              </a:solidFill>
              <a:latin typeface="Nunito"/>
              <a:ea typeface="Nunito"/>
              <a:cs typeface="Nunito"/>
              <a:sym typeface="Nunito"/>
            </a:endParaRPr>
          </a:p>
        </p:txBody>
      </p:sp>
      <p:grpSp>
        <p:nvGrpSpPr>
          <p:cNvPr id="2403" name="Google Shape;2403;p26"/>
          <p:cNvGrpSpPr/>
          <p:nvPr/>
        </p:nvGrpSpPr>
        <p:grpSpPr>
          <a:xfrm>
            <a:off x="771271" y="3950636"/>
            <a:ext cx="750503" cy="917364"/>
            <a:chOff x="794919" y="4014442"/>
            <a:chExt cx="750503" cy="917364"/>
          </a:xfrm>
        </p:grpSpPr>
        <p:sp>
          <p:nvSpPr>
            <p:cNvPr id="2404" name="Google Shape;2404;p26"/>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5" name="Google Shape;2405;p26"/>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6" name="Google Shape;2406;p26"/>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07" name="Google Shape;2407;p26"/>
          <p:cNvGrpSpPr/>
          <p:nvPr/>
        </p:nvGrpSpPr>
        <p:grpSpPr>
          <a:xfrm>
            <a:off x="755107" y="3481874"/>
            <a:ext cx="210867" cy="780481"/>
            <a:chOff x="2419167" y="1286206"/>
            <a:chExt cx="210867" cy="780481"/>
          </a:xfrm>
        </p:grpSpPr>
        <p:sp>
          <p:nvSpPr>
            <p:cNvPr id="2408" name="Google Shape;2408;p26"/>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9" name="Google Shape;2409;p26"/>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0" name="Google Shape;2410;p26"/>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1" name="Google Shape;2411;p26"/>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2" name="Google Shape;2412;p26"/>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3" name="Google Shape;2413;p26"/>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4" name="Google Shape;2414;p26"/>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5" name="Google Shape;2415;p26"/>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6" name="Google Shape;2416;p26"/>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7" name="Google Shape;2417;p26"/>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8" name="Google Shape;2418;p26"/>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9" name="Google Shape;2419;p26"/>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0" name="Google Shape;2420;p26"/>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1" name="Google Shape;2421;p26"/>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2" name="Google Shape;2422;p26"/>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23" name="Google Shape;2423;p26"/>
          <p:cNvGrpSpPr/>
          <p:nvPr/>
        </p:nvGrpSpPr>
        <p:grpSpPr>
          <a:xfrm>
            <a:off x="295424" y="4168520"/>
            <a:ext cx="509674" cy="559624"/>
            <a:chOff x="1693693" y="-2602979"/>
            <a:chExt cx="509674" cy="559624"/>
          </a:xfrm>
        </p:grpSpPr>
        <p:sp>
          <p:nvSpPr>
            <p:cNvPr id="2424" name="Google Shape;2424;p26"/>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5" name="Google Shape;2425;p26"/>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6" name="Google Shape;2426;p26"/>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7" name="Google Shape;2427;p26"/>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8" name="Google Shape;2428;p26"/>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9" name="Google Shape;2429;p26"/>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0" name="Google Shape;2430;p26"/>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1" name="Google Shape;2431;p26"/>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2" name="Google Shape;2432;p26"/>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33" name="Google Shape;2433;p26"/>
          <p:cNvGrpSpPr/>
          <p:nvPr/>
        </p:nvGrpSpPr>
        <p:grpSpPr>
          <a:xfrm flipH="1">
            <a:off x="1030668" y="315013"/>
            <a:ext cx="606514" cy="741055"/>
            <a:chOff x="6180225" y="405175"/>
            <a:chExt cx="606514" cy="741055"/>
          </a:xfrm>
        </p:grpSpPr>
        <p:sp>
          <p:nvSpPr>
            <p:cNvPr id="2434" name="Google Shape;2434;p26"/>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5" name="Google Shape;2435;p26"/>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6" name="Google Shape;2436;p26"/>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37" name="Google Shape;2437;p26"/>
          <p:cNvGrpSpPr/>
          <p:nvPr/>
        </p:nvGrpSpPr>
        <p:grpSpPr>
          <a:xfrm>
            <a:off x="300421" y="2848081"/>
            <a:ext cx="457673" cy="400720"/>
            <a:chOff x="299281" y="2848081"/>
            <a:chExt cx="457673" cy="400720"/>
          </a:xfrm>
        </p:grpSpPr>
        <p:sp>
          <p:nvSpPr>
            <p:cNvPr id="2438" name="Google Shape;2438;p26"/>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9" name="Google Shape;2439;p26"/>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40" name="Google Shape;2440;p26"/>
          <p:cNvGrpSpPr/>
          <p:nvPr/>
        </p:nvGrpSpPr>
        <p:grpSpPr>
          <a:xfrm>
            <a:off x="796063" y="2795124"/>
            <a:ext cx="128941" cy="128941"/>
            <a:chOff x="794923" y="2795124"/>
            <a:chExt cx="128941" cy="128941"/>
          </a:xfrm>
        </p:grpSpPr>
        <p:sp>
          <p:nvSpPr>
            <p:cNvPr id="2441" name="Google Shape;2441;p26"/>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2" name="Google Shape;2442;p26"/>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43" name="Google Shape;2443;p26"/>
          <p:cNvGrpSpPr/>
          <p:nvPr/>
        </p:nvGrpSpPr>
        <p:grpSpPr>
          <a:xfrm>
            <a:off x="1905060" y="388587"/>
            <a:ext cx="302661" cy="301826"/>
            <a:chOff x="2601030" y="2721166"/>
            <a:chExt cx="358773" cy="357783"/>
          </a:xfrm>
        </p:grpSpPr>
        <p:sp>
          <p:nvSpPr>
            <p:cNvPr id="2444" name="Google Shape;2444;p26"/>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5" name="Google Shape;2445;p26"/>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6" name="Google Shape;2446;p26"/>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7" name="Google Shape;2447;p26"/>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8" name="Google Shape;2448;p26"/>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9" name="Google Shape;2449;p26"/>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0" name="Google Shape;2450;p26"/>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1" name="Google Shape;2451;p26"/>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52" name="Google Shape;2452;p26"/>
          <p:cNvGrpSpPr/>
          <p:nvPr/>
        </p:nvGrpSpPr>
        <p:grpSpPr>
          <a:xfrm flipH="1">
            <a:off x="263381" y="244061"/>
            <a:ext cx="798796" cy="813307"/>
            <a:chOff x="3411440" y="2423377"/>
            <a:chExt cx="991309" cy="1009316"/>
          </a:xfrm>
        </p:grpSpPr>
        <p:sp>
          <p:nvSpPr>
            <p:cNvPr id="2453" name="Google Shape;2453;p26"/>
            <p:cNvSpPr/>
            <p:nvPr/>
          </p:nvSpPr>
          <p:spPr>
            <a:xfrm>
              <a:off x="3411440" y="2423377"/>
              <a:ext cx="585623" cy="591601"/>
            </a:xfrm>
            <a:custGeom>
              <a:avLst/>
              <a:gdLst/>
              <a:ahLst/>
              <a:cxnLst/>
              <a:rect l="l" t="t" r="r" b="b"/>
              <a:pathLst>
                <a:path w="15969" h="16132" fill="none" extrusionOk="0">
                  <a:moveTo>
                    <a:pt x="15941" y="7930"/>
                  </a:moveTo>
                  <a:cubicBezTo>
                    <a:pt x="15941" y="12344"/>
                    <a:pt x="12399" y="15941"/>
                    <a:pt x="7985" y="16023"/>
                  </a:cubicBezTo>
                  <a:cubicBezTo>
                    <a:pt x="3598" y="16132"/>
                    <a:pt x="1" y="12589"/>
                    <a:pt x="1" y="8202"/>
                  </a:cubicBezTo>
                  <a:cubicBezTo>
                    <a:pt x="28" y="3788"/>
                    <a:pt x="3570" y="192"/>
                    <a:pt x="7985" y="110"/>
                  </a:cubicBezTo>
                  <a:cubicBezTo>
                    <a:pt x="12371" y="1"/>
                    <a:pt x="15968" y="3543"/>
                    <a:pt x="15941" y="793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4" name="Google Shape;2454;p26"/>
            <p:cNvSpPr/>
            <p:nvPr/>
          </p:nvSpPr>
          <p:spPr>
            <a:xfrm>
              <a:off x="3704241" y="2524303"/>
              <a:ext cx="192897" cy="191907"/>
            </a:xfrm>
            <a:custGeom>
              <a:avLst/>
              <a:gdLst/>
              <a:ahLst/>
              <a:cxnLst/>
              <a:rect l="l" t="t" r="r" b="b"/>
              <a:pathLst>
                <a:path w="5260" h="5233" fill="none" extrusionOk="0">
                  <a:moveTo>
                    <a:pt x="1" y="55"/>
                  </a:moveTo>
                  <a:cubicBezTo>
                    <a:pt x="2889" y="1"/>
                    <a:pt x="5259" y="2317"/>
                    <a:pt x="5259" y="5232"/>
                  </a:cubicBez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5" name="Google Shape;2455;p26"/>
            <p:cNvSpPr/>
            <p:nvPr/>
          </p:nvSpPr>
          <p:spPr>
            <a:xfrm>
              <a:off x="3959048" y="2992990"/>
              <a:ext cx="443701" cy="439703"/>
            </a:xfrm>
            <a:custGeom>
              <a:avLst/>
              <a:gdLst/>
              <a:ahLst/>
              <a:cxnLst/>
              <a:rect l="l" t="t" r="r" b="b"/>
              <a:pathLst>
                <a:path w="12099" h="11990" fill="none" extrusionOk="0">
                  <a:moveTo>
                    <a:pt x="11881" y="9428"/>
                  </a:moveTo>
                  <a:cubicBezTo>
                    <a:pt x="12099" y="9619"/>
                    <a:pt x="12099" y="9973"/>
                    <a:pt x="11881" y="10191"/>
                  </a:cubicBezTo>
                  <a:lnTo>
                    <a:pt x="10328" y="11771"/>
                  </a:lnTo>
                  <a:cubicBezTo>
                    <a:pt x="10137" y="11989"/>
                    <a:pt x="9783" y="11989"/>
                    <a:pt x="9565" y="11771"/>
                  </a:cubicBezTo>
                  <a:lnTo>
                    <a:pt x="219" y="2562"/>
                  </a:lnTo>
                  <a:cubicBezTo>
                    <a:pt x="1" y="2371"/>
                    <a:pt x="1" y="2017"/>
                    <a:pt x="219" y="1799"/>
                  </a:cubicBezTo>
                  <a:lnTo>
                    <a:pt x="1772" y="218"/>
                  </a:lnTo>
                  <a:cubicBezTo>
                    <a:pt x="1963" y="0"/>
                    <a:pt x="2317" y="0"/>
                    <a:pt x="2535" y="218"/>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6" name="Google Shape;2456;p26"/>
            <p:cNvSpPr/>
            <p:nvPr/>
          </p:nvSpPr>
          <p:spPr>
            <a:xfrm>
              <a:off x="3897107" y="2935009"/>
              <a:ext cx="93955" cy="91975"/>
            </a:xfrm>
            <a:custGeom>
              <a:avLst/>
              <a:gdLst/>
              <a:ahLst/>
              <a:cxnLst/>
              <a:rect l="l" t="t" r="r" b="b"/>
              <a:pathLst>
                <a:path w="2562" h="2508" fill="none" extrusionOk="0">
                  <a:moveTo>
                    <a:pt x="2562" y="2508"/>
                  </a:moveTo>
                  <a:lnTo>
                    <a:pt x="0"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57" name="Google Shape;2457;p26"/>
          <p:cNvGrpSpPr/>
          <p:nvPr/>
        </p:nvGrpSpPr>
        <p:grpSpPr>
          <a:xfrm flipH="1">
            <a:off x="287634" y="1726737"/>
            <a:ext cx="184903" cy="235878"/>
            <a:chOff x="2947570" y="-1075969"/>
            <a:chExt cx="184903" cy="235878"/>
          </a:xfrm>
        </p:grpSpPr>
        <p:sp>
          <p:nvSpPr>
            <p:cNvPr id="2458" name="Google Shape;2458;p26"/>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9" name="Google Shape;2459;p26"/>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0" name="Google Shape;2460;p26"/>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61" name="Google Shape;2461;p26"/>
          <p:cNvGrpSpPr/>
          <p:nvPr/>
        </p:nvGrpSpPr>
        <p:grpSpPr>
          <a:xfrm>
            <a:off x="1130042" y="1264814"/>
            <a:ext cx="187263" cy="187264"/>
            <a:chOff x="1447449" y="4268259"/>
            <a:chExt cx="217875" cy="217875"/>
          </a:xfrm>
        </p:grpSpPr>
        <p:sp>
          <p:nvSpPr>
            <p:cNvPr id="2462" name="Google Shape;2462;p26"/>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3" name="Google Shape;2463;p26"/>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4" name="Google Shape;2464;p26"/>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5" name="Google Shape;2465;p26"/>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6" name="Google Shape;2466;p26"/>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7" name="Google Shape;2467;p26"/>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8" name="Google Shape;2468;p26"/>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9" name="Google Shape;2469;p26"/>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70" name="Google Shape;2470;p26"/>
          <p:cNvSpPr/>
          <p:nvPr/>
        </p:nvSpPr>
        <p:spPr>
          <a:xfrm>
            <a:off x="1630891" y="4714790"/>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71" name="Google Shape;2471;p26"/>
          <p:cNvGrpSpPr/>
          <p:nvPr/>
        </p:nvGrpSpPr>
        <p:grpSpPr>
          <a:xfrm>
            <a:off x="428145" y="1038355"/>
            <a:ext cx="576312" cy="578897"/>
            <a:chOff x="1889565" y="-3382437"/>
            <a:chExt cx="670520" cy="673527"/>
          </a:xfrm>
        </p:grpSpPr>
        <p:sp>
          <p:nvSpPr>
            <p:cNvPr id="2472" name="Google Shape;2472;p26"/>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3" name="Google Shape;2473;p26"/>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4" name="Google Shape;2474;p26"/>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5" name="Google Shape;2475;p26"/>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6" name="Google Shape;2476;p26"/>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77" name="Google Shape;2477;p26"/>
          <p:cNvGrpSpPr/>
          <p:nvPr/>
        </p:nvGrpSpPr>
        <p:grpSpPr>
          <a:xfrm flipH="1">
            <a:off x="448759" y="3585837"/>
            <a:ext cx="184903" cy="235878"/>
            <a:chOff x="2947570" y="-1075969"/>
            <a:chExt cx="184903" cy="235878"/>
          </a:xfrm>
        </p:grpSpPr>
        <p:sp>
          <p:nvSpPr>
            <p:cNvPr id="2478" name="Google Shape;2478;p26"/>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9" name="Google Shape;2479;p26"/>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0" name="Google Shape;2480;p26"/>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81" name="Google Shape;2481;p26"/>
          <p:cNvGrpSpPr/>
          <p:nvPr/>
        </p:nvGrpSpPr>
        <p:grpSpPr>
          <a:xfrm>
            <a:off x="8371552" y="237156"/>
            <a:ext cx="511655" cy="625154"/>
            <a:chOff x="6180225" y="405175"/>
            <a:chExt cx="606514" cy="741055"/>
          </a:xfrm>
        </p:grpSpPr>
        <p:sp>
          <p:nvSpPr>
            <p:cNvPr id="2482" name="Google Shape;2482;p26"/>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3" name="Google Shape;2483;p26"/>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4" name="Google Shape;2484;p26"/>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85" name="Google Shape;2485;p26"/>
          <p:cNvGrpSpPr/>
          <p:nvPr/>
        </p:nvGrpSpPr>
        <p:grpSpPr>
          <a:xfrm rot="5400000" flipH="1">
            <a:off x="8093799" y="4189266"/>
            <a:ext cx="703922" cy="736809"/>
            <a:chOff x="3153626" y="-2653955"/>
            <a:chExt cx="834426" cy="873411"/>
          </a:xfrm>
        </p:grpSpPr>
        <p:sp>
          <p:nvSpPr>
            <p:cNvPr id="2486" name="Google Shape;2486;p26"/>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7" name="Google Shape;2487;p26"/>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8" name="Google Shape;2488;p26"/>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9" name="Google Shape;2489;p26"/>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0" name="Google Shape;2490;p26"/>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1" name="Google Shape;2491;p26"/>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2" name="Google Shape;2492;p26"/>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93" name="Google Shape;2493;p26"/>
          <p:cNvGrpSpPr/>
          <p:nvPr/>
        </p:nvGrpSpPr>
        <p:grpSpPr>
          <a:xfrm rot="5400000" flipH="1">
            <a:off x="8605367" y="3117832"/>
            <a:ext cx="193077" cy="245361"/>
            <a:chOff x="2079424" y="521748"/>
            <a:chExt cx="228873" cy="290850"/>
          </a:xfrm>
        </p:grpSpPr>
        <p:sp>
          <p:nvSpPr>
            <p:cNvPr id="2494" name="Google Shape;2494;p26"/>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5" name="Google Shape;2495;p26"/>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6" name="Google Shape;2496;p26"/>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97" name="Google Shape;2497;p26"/>
          <p:cNvGrpSpPr/>
          <p:nvPr/>
        </p:nvGrpSpPr>
        <p:grpSpPr>
          <a:xfrm flipH="1">
            <a:off x="7868851" y="377844"/>
            <a:ext cx="384731" cy="590613"/>
            <a:chOff x="1603769" y="107044"/>
            <a:chExt cx="384731" cy="590613"/>
          </a:xfrm>
        </p:grpSpPr>
        <p:sp>
          <p:nvSpPr>
            <p:cNvPr id="2498" name="Google Shape;2498;p26"/>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9" name="Google Shape;2499;p26"/>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0" name="Google Shape;2500;p26"/>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1" name="Google Shape;2501;p26"/>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2" name="Google Shape;2502;p26"/>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3" name="Google Shape;2503;p26"/>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4" name="Google Shape;2504;p26"/>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05" name="Google Shape;2505;p26"/>
          <p:cNvGrpSpPr/>
          <p:nvPr/>
        </p:nvGrpSpPr>
        <p:grpSpPr>
          <a:xfrm flipH="1">
            <a:off x="7637259" y="1057462"/>
            <a:ext cx="184903" cy="235878"/>
            <a:chOff x="2947570" y="-1075969"/>
            <a:chExt cx="184903" cy="235878"/>
          </a:xfrm>
        </p:grpSpPr>
        <p:sp>
          <p:nvSpPr>
            <p:cNvPr id="2506" name="Google Shape;2506;p26"/>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7" name="Google Shape;2507;p26"/>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8" name="Google Shape;2508;p26"/>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09" name="Google Shape;2509;p26"/>
          <p:cNvGrpSpPr/>
          <p:nvPr/>
        </p:nvGrpSpPr>
        <p:grpSpPr>
          <a:xfrm flipH="1">
            <a:off x="8139562" y="1043517"/>
            <a:ext cx="670541" cy="672920"/>
            <a:chOff x="4492684" y="662647"/>
            <a:chExt cx="847391" cy="850399"/>
          </a:xfrm>
        </p:grpSpPr>
        <p:sp>
          <p:nvSpPr>
            <p:cNvPr id="2510" name="Google Shape;2510;p26"/>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1" name="Google Shape;2511;p26"/>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2" name="Google Shape;2512;p26"/>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3" name="Google Shape;2513;p26"/>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4" name="Google Shape;2514;p26"/>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15" name="Google Shape;2515;p26"/>
          <p:cNvSpPr/>
          <p:nvPr/>
        </p:nvSpPr>
        <p:spPr>
          <a:xfrm>
            <a:off x="8695441" y="1963315"/>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16" name="Google Shape;2516;p26"/>
          <p:cNvGrpSpPr/>
          <p:nvPr/>
        </p:nvGrpSpPr>
        <p:grpSpPr>
          <a:xfrm flipH="1">
            <a:off x="7362735" y="4329753"/>
            <a:ext cx="557642" cy="557642"/>
            <a:chOff x="3560335" y="-646412"/>
            <a:chExt cx="557642" cy="557642"/>
          </a:xfrm>
        </p:grpSpPr>
        <p:sp>
          <p:nvSpPr>
            <p:cNvPr id="2517" name="Google Shape;2517;p26"/>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8" name="Google Shape;2518;p26"/>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9" name="Google Shape;2519;p26"/>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0" name="Google Shape;2520;p26"/>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1" name="Google Shape;2521;p26"/>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2" name="Google Shape;2522;p26"/>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3" name="Google Shape;2523;p26"/>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4" name="Google Shape;2524;p26"/>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5" name="Google Shape;2525;p26"/>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26" name="Google Shape;2526;p26"/>
          <p:cNvGrpSpPr/>
          <p:nvPr/>
        </p:nvGrpSpPr>
        <p:grpSpPr>
          <a:xfrm>
            <a:off x="8114520" y="3338330"/>
            <a:ext cx="576312" cy="578897"/>
            <a:chOff x="1889565" y="-3382437"/>
            <a:chExt cx="670520" cy="673527"/>
          </a:xfrm>
        </p:grpSpPr>
        <p:sp>
          <p:nvSpPr>
            <p:cNvPr id="2527" name="Google Shape;2527;p26"/>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8" name="Google Shape;2528;p26"/>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9" name="Google Shape;2529;p26"/>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0" name="Google Shape;2530;p26"/>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1" name="Google Shape;2531;p26"/>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32" name="Google Shape;2532;p26"/>
          <p:cNvGrpSpPr/>
          <p:nvPr/>
        </p:nvGrpSpPr>
        <p:grpSpPr>
          <a:xfrm rot="10800000">
            <a:off x="7097107" y="223648"/>
            <a:ext cx="479293" cy="479293"/>
            <a:chOff x="3560335" y="-646412"/>
            <a:chExt cx="557642" cy="557642"/>
          </a:xfrm>
        </p:grpSpPr>
        <p:sp>
          <p:nvSpPr>
            <p:cNvPr id="2533" name="Google Shape;2533;p26"/>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4" name="Google Shape;2534;p26"/>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5" name="Google Shape;2535;p26"/>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6" name="Google Shape;2536;p26"/>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7" name="Google Shape;2537;p26"/>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8" name="Google Shape;2538;p26"/>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9" name="Google Shape;2539;p26"/>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0" name="Google Shape;2540;p26"/>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1" name="Google Shape;2541;p26"/>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42" name="Google Shape;2542;p26"/>
          <p:cNvGrpSpPr/>
          <p:nvPr/>
        </p:nvGrpSpPr>
        <p:grpSpPr>
          <a:xfrm rot="5400000" flipH="1">
            <a:off x="8526017" y="3979740"/>
            <a:ext cx="202705" cy="497323"/>
            <a:chOff x="6219428" y="3871144"/>
            <a:chExt cx="235841" cy="578619"/>
          </a:xfrm>
        </p:grpSpPr>
        <p:sp>
          <p:nvSpPr>
            <p:cNvPr id="2543" name="Google Shape;2543;p26"/>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4" name="Google Shape;2544;p26"/>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5" name="Google Shape;2545;p26"/>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Alternative resources">
  <p:cSld name="CUSTOM_14">
    <p:spTree>
      <p:nvGrpSpPr>
        <p:cNvPr id="1" name="Shape 2546"/>
        <p:cNvGrpSpPr/>
        <p:nvPr/>
      </p:nvGrpSpPr>
      <p:grpSpPr>
        <a:xfrm>
          <a:off x="0" y="0"/>
          <a:ext cx="0" cy="0"/>
          <a:chOff x="0" y="0"/>
          <a:chExt cx="0" cy="0"/>
        </a:xfrm>
      </p:grpSpPr>
      <p:sp>
        <p:nvSpPr>
          <p:cNvPr id="2547" name="Google Shape;2547;p27"/>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8" name="Google Shape;2548;p27"/>
          <p:cNvSpPr txBox="1">
            <a:spLocks noGrp="1"/>
          </p:cNvSpPr>
          <p:nvPr>
            <p:ph type="title"/>
          </p:nvPr>
        </p:nvSpPr>
        <p:spPr>
          <a:xfrm>
            <a:off x="1361400" y="539500"/>
            <a:ext cx="64212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2800"/>
              <a:buNone/>
              <a:defRPr sz="4000">
                <a:solidFill>
                  <a:schemeClr val="dk2"/>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2pPr>
            <a:lvl3pPr lvl="2"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3pPr>
            <a:lvl4pPr lvl="3"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4pPr>
            <a:lvl5pPr lvl="4"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5pPr>
            <a:lvl6pPr lvl="5"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6pPr>
            <a:lvl7pPr lvl="6"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7pPr>
            <a:lvl8pPr lvl="7"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8pPr>
            <a:lvl9pPr lvl="8"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9pPr>
          </a:lstStyle>
          <a:p>
            <a:endParaRPr/>
          </a:p>
        </p:txBody>
      </p:sp>
      <p:grpSp>
        <p:nvGrpSpPr>
          <p:cNvPr id="2549" name="Google Shape;2549;p27"/>
          <p:cNvGrpSpPr/>
          <p:nvPr/>
        </p:nvGrpSpPr>
        <p:grpSpPr>
          <a:xfrm>
            <a:off x="8330431" y="4508246"/>
            <a:ext cx="200705" cy="200675"/>
            <a:chOff x="6886110" y="773687"/>
            <a:chExt cx="249075" cy="249038"/>
          </a:xfrm>
        </p:grpSpPr>
        <p:sp>
          <p:nvSpPr>
            <p:cNvPr id="2550" name="Google Shape;2550;p27"/>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1" name="Google Shape;2551;p27"/>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2" name="Google Shape;2552;p27"/>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3" name="Google Shape;2553;p27"/>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4" name="Google Shape;2554;p27"/>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5" name="Google Shape;2555;p27"/>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6" name="Google Shape;2556;p27"/>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7" name="Google Shape;2557;p27"/>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58" name="Google Shape;2558;p27"/>
          <p:cNvGrpSpPr/>
          <p:nvPr/>
        </p:nvGrpSpPr>
        <p:grpSpPr>
          <a:xfrm>
            <a:off x="559039" y="385746"/>
            <a:ext cx="308365" cy="307514"/>
            <a:chOff x="2601030" y="2721166"/>
            <a:chExt cx="358773" cy="357783"/>
          </a:xfrm>
        </p:grpSpPr>
        <p:sp>
          <p:nvSpPr>
            <p:cNvPr id="2559" name="Google Shape;2559;p27"/>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0" name="Google Shape;2560;p27"/>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1" name="Google Shape;2561;p27"/>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2" name="Google Shape;2562;p27"/>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3" name="Google Shape;2563;p27"/>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4" name="Google Shape;2564;p27"/>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5" name="Google Shape;2565;p27"/>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6" name="Google Shape;2566;p27"/>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7" name="Google Shape;2567;p27"/>
          <p:cNvGrpSpPr/>
          <p:nvPr/>
        </p:nvGrpSpPr>
        <p:grpSpPr>
          <a:xfrm>
            <a:off x="559044" y="4454822"/>
            <a:ext cx="308365" cy="307514"/>
            <a:chOff x="2601030" y="2721166"/>
            <a:chExt cx="358773" cy="357783"/>
          </a:xfrm>
        </p:grpSpPr>
        <p:sp>
          <p:nvSpPr>
            <p:cNvPr id="2568" name="Google Shape;2568;p27"/>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9" name="Google Shape;2569;p27"/>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0" name="Google Shape;2570;p27"/>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1" name="Google Shape;2571;p27"/>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2" name="Google Shape;2572;p27"/>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3" name="Google Shape;2573;p27"/>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4" name="Google Shape;2574;p27"/>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5" name="Google Shape;2575;p27"/>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76" name="Google Shape;2576;p27"/>
          <p:cNvGrpSpPr/>
          <p:nvPr/>
        </p:nvGrpSpPr>
        <p:grpSpPr>
          <a:xfrm flipH="1">
            <a:off x="7944621" y="262446"/>
            <a:ext cx="166649" cy="167500"/>
            <a:chOff x="3407917" y="-1400250"/>
            <a:chExt cx="193891" cy="194881"/>
          </a:xfrm>
        </p:grpSpPr>
        <p:sp>
          <p:nvSpPr>
            <p:cNvPr id="2577" name="Google Shape;2577;p27"/>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8" name="Google Shape;2578;p27"/>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9" name="Google Shape;2579;p27"/>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0" name="Google Shape;2580;p27"/>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1" name="Google Shape;2581;p27"/>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2" name="Google Shape;2582;p27"/>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3" name="Google Shape;2583;p27"/>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4" name="Google Shape;2584;p27"/>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85" name="Google Shape;2585;p27"/>
          <p:cNvGrpSpPr/>
          <p:nvPr/>
        </p:nvGrpSpPr>
        <p:grpSpPr>
          <a:xfrm flipH="1">
            <a:off x="8115993" y="287226"/>
            <a:ext cx="576312" cy="578897"/>
            <a:chOff x="1889565" y="-3382437"/>
            <a:chExt cx="670520" cy="673527"/>
          </a:xfrm>
        </p:grpSpPr>
        <p:sp>
          <p:nvSpPr>
            <p:cNvPr id="2586" name="Google Shape;2586;p27"/>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7" name="Google Shape;2587;p27"/>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8" name="Google Shape;2588;p27"/>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9" name="Google Shape;2589;p27"/>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0" name="Google Shape;2590;p27"/>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91" name="Google Shape;2591;p27"/>
          <p:cNvGrpSpPr/>
          <p:nvPr/>
        </p:nvGrpSpPr>
        <p:grpSpPr>
          <a:xfrm flipH="1">
            <a:off x="8624979" y="890883"/>
            <a:ext cx="196716" cy="249985"/>
            <a:chOff x="2079424" y="521748"/>
            <a:chExt cx="228873" cy="290850"/>
          </a:xfrm>
        </p:grpSpPr>
        <p:sp>
          <p:nvSpPr>
            <p:cNvPr id="2592" name="Google Shape;2592;p27"/>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3" name="Google Shape;2593;p27"/>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4" name="Google Shape;2594;p27"/>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95" name="Google Shape;2595;p27"/>
          <p:cNvGrpSpPr/>
          <p:nvPr/>
        </p:nvGrpSpPr>
        <p:grpSpPr>
          <a:xfrm flipH="1">
            <a:off x="8770517" y="524153"/>
            <a:ext cx="110824" cy="110824"/>
            <a:chOff x="794923" y="2795124"/>
            <a:chExt cx="128941" cy="128941"/>
          </a:xfrm>
        </p:grpSpPr>
        <p:sp>
          <p:nvSpPr>
            <p:cNvPr id="2596" name="Google Shape;2596;p2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7" name="Google Shape;2597;p2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 5">
  <p:cSld name="CUSTOM_15">
    <p:spTree>
      <p:nvGrpSpPr>
        <p:cNvPr id="1" name="Shape 2598"/>
        <p:cNvGrpSpPr/>
        <p:nvPr/>
      </p:nvGrpSpPr>
      <p:grpSpPr>
        <a:xfrm>
          <a:off x="0" y="0"/>
          <a:ext cx="0" cy="0"/>
          <a:chOff x="0" y="0"/>
          <a:chExt cx="0" cy="0"/>
        </a:xfrm>
      </p:grpSpPr>
      <p:sp>
        <p:nvSpPr>
          <p:cNvPr id="2599" name="Google Shape;2599;p28"/>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0" name="Google Shape;2600;p28"/>
          <p:cNvSpPr txBox="1">
            <a:spLocks noGrp="1"/>
          </p:cNvSpPr>
          <p:nvPr>
            <p:ph type="title"/>
          </p:nvPr>
        </p:nvSpPr>
        <p:spPr>
          <a:xfrm>
            <a:off x="2863650" y="539500"/>
            <a:ext cx="34167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000"/>
              <a:buFont typeface="Montserrat ExtraBold"/>
              <a:buNone/>
              <a:defRPr sz="4000">
                <a:solidFill>
                  <a:schemeClr val="accent3"/>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2pPr>
            <a:lvl3pPr lvl="2"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3pPr>
            <a:lvl4pPr lvl="3"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4pPr>
            <a:lvl5pPr lvl="4"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5pPr>
            <a:lvl6pPr lvl="5"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6pPr>
            <a:lvl7pPr lvl="6"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7pPr>
            <a:lvl8pPr lvl="7"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8pPr>
            <a:lvl9pPr lvl="8"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9pPr>
          </a:lstStyle>
          <a:p>
            <a:endParaRPr/>
          </a:p>
        </p:txBody>
      </p:sp>
      <p:sp>
        <p:nvSpPr>
          <p:cNvPr id="2601" name="Google Shape;2601;p28"/>
          <p:cNvSpPr txBox="1">
            <a:spLocks noGrp="1"/>
          </p:cNvSpPr>
          <p:nvPr>
            <p:ph type="subTitle" idx="1"/>
          </p:nvPr>
        </p:nvSpPr>
        <p:spPr>
          <a:xfrm>
            <a:off x="1383306" y="1800650"/>
            <a:ext cx="3215700" cy="284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602" name="Google Shape;2602;p28"/>
          <p:cNvSpPr txBox="1">
            <a:spLocks noGrp="1"/>
          </p:cNvSpPr>
          <p:nvPr>
            <p:ph type="subTitle" idx="2"/>
          </p:nvPr>
        </p:nvSpPr>
        <p:spPr>
          <a:xfrm>
            <a:off x="4784881" y="3153350"/>
            <a:ext cx="3215700" cy="284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603" name="Google Shape;2603;p28"/>
          <p:cNvSpPr txBox="1">
            <a:spLocks noGrp="1"/>
          </p:cNvSpPr>
          <p:nvPr>
            <p:ph type="subTitle" idx="3"/>
          </p:nvPr>
        </p:nvSpPr>
        <p:spPr>
          <a:xfrm>
            <a:off x="4784881" y="1800650"/>
            <a:ext cx="3215700" cy="284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604" name="Google Shape;2604;p28"/>
          <p:cNvSpPr txBox="1">
            <a:spLocks noGrp="1"/>
          </p:cNvSpPr>
          <p:nvPr>
            <p:ph type="subTitle" idx="4"/>
          </p:nvPr>
        </p:nvSpPr>
        <p:spPr>
          <a:xfrm>
            <a:off x="1383319" y="2085050"/>
            <a:ext cx="3215700" cy="714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3"/>
              </a:buClr>
              <a:buSzPts val="1400"/>
              <a:buFont typeface="Nunito"/>
              <a:buChar char="●"/>
              <a:defRPr sz="1400">
                <a:latin typeface="Nunito"/>
                <a:ea typeface="Nunito"/>
                <a:cs typeface="Nunito"/>
                <a:sym typeface="Nunito"/>
              </a:defRPr>
            </a:lvl1pPr>
            <a:lvl2pPr lvl="1" algn="l">
              <a:lnSpc>
                <a:spcPct val="115000"/>
              </a:lnSpc>
              <a:spcBef>
                <a:spcPts val="0"/>
              </a:spcBef>
              <a:spcAft>
                <a:spcPts val="0"/>
              </a:spcAft>
              <a:buSzPts val="1400"/>
              <a:buChar char="○"/>
              <a:defRPr/>
            </a:lvl2pPr>
            <a:lvl3pPr lvl="2" algn="l">
              <a:lnSpc>
                <a:spcPct val="115000"/>
              </a:lnSpc>
              <a:spcBef>
                <a:spcPts val="1600"/>
              </a:spcBef>
              <a:spcAft>
                <a:spcPts val="0"/>
              </a:spcAft>
              <a:buSzPts val="1400"/>
              <a:buChar char="■"/>
              <a:defRPr/>
            </a:lvl3pPr>
            <a:lvl4pPr lvl="3" algn="l">
              <a:lnSpc>
                <a:spcPct val="115000"/>
              </a:lnSpc>
              <a:spcBef>
                <a:spcPts val="1600"/>
              </a:spcBef>
              <a:spcAft>
                <a:spcPts val="0"/>
              </a:spcAft>
              <a:buSzPts val="1400"/>
              <a:buChar char="●"/>
              <a:defRPr/>
            </a:lvl4pPr>
            <a:lvl5pPr lvl="4" algn="l">
              <a:lnSpc>
                <a:spcPct val="115000"/>
              </a:lnSpc>
              <a:spcBef>
                <a:spcPts val="1600"/>
              </a:spcBef>
              <a:spcAft>
                <a:spcPts val="0"/>
              </a:spcAft>
              <a:buSzPts val="1400"/>
              <a:buChar char="○"/>
              <a:defRPr/>
            </a:lvl5pPr>
            <a:lvl6pPr lvl="5" algn="l">
              <a:lnSpc>
                <a:spcPct val="115000"/>
              </a:lnSpc>
              <a:spcBef>
                <a:spcPts val="1600"/>
              </a:spcBef>
              <a:spcAft>
                <a:spcPts val="0"/>
              </a:spcAft>
              <a:buSzPts val="1400"/>
              <a:buChar char="■"/>
              <a:defRPr/>
            </a:lvl6pPr>
            <a:lvl7pPr lvl="6" algn="l">
              <a:lnSpc>
                <a:spcPct val="115000"/>
              </a:lnSpc>
              <a:spcBef>
                <a:spcPts val="1600"/>
              </a:spcBef>
              <a:spcAft>
                <a:spcPts val="0"/>
              </a:spcAft>
              <a:buSzPts val="1400"/>
              <a:buChar char="●"/>
              <a:defRPr/>
            </a:lvl7pPr>
            <a:lvl8pPr lvl="7" algn="l">
              <a:lnSpc>
                <a:spcPct val="115000"/>
              </a:lnSpc>
              <a:spcBef>
                <a:spcPts val="1600"/>
              </a:spcBef>
              <a:spcAft>
                <a:spcPts val="0"/>
              </a:spcAft>
              <a:buSzPts val="1400"/>
              <a:buChar char="○"/>
              <a:defRPr/>
            </a:lvl8pPr>
            <a:lvl9pPr lvl="8" algn="l">
              <a:lnSpc>
                <a:spcPct val="115000"/>
              </a:lnSpc>
              <a:spcBef>
                <a:spcPts val="1600"/>
              </a:spcBef>
              <a:spcAft>
                <a:spcPts val="1600"/>
              </a:spcAft>
              <a:buSzPts val="1400"/>
              <a:buChar char="■"/>
              <a:defRPr/>
            </a:lvl9pPr>
          </a:lstStyle>
          <a:p>
            <a:endParaRPr/>
          </a:p>
        </p:txBody>
      </p:sp>
      <p:sp>
        <p:nvSpPr>
          <p:cNvPr id="2605" name="Google Shape;2605;p28"/>
          <p:cNvSpPr txBox="1">
            <a:spLocks noGrp="1"/>
          </p:cNvSpPr>
          <p:nvPr>
            <p:ph type="subTitle" idx="5"/>
          </p:nvPr>
        </p:nvSpPr>
        <p:spPr>
          <a:xfrm>
            <a:off x="4784888" y="2085050"/>
            <a:ext cx="3215700" cy="71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3"/>
              </a:buClr>
              <a:buSzPts val="1400"/>
              <a:buChar char="●"/>
              <a:defRPr sz="1400">
                <a:latin typeface="Nunito"/>
                <a:ea typeface="Nunito"/>
                <a:cs typeface="Nunito"/>
                <a:sym typeface="Nunito"/>
              </a:defRPr>
            </a:lvl1pPr>
            <a:lvl2pPr lvl="1" algn="l">
              <a:lnSpc>
                <a:spcPct val="115000"/>
              </a:lnSpc>
              <a:spcBef>
                <a:spcPts val="0"/>
              </a:spcBef>
              <a:spcAft>
                <a:spcPts val="0"/>
              </a:spcAft>
              <a:buSzPts val="1400"/>
              <a:buChar char="○"/>
              <a:defRPr/>
            </a:lvl2pPr>
            <a:lvl3pPr lvl="2" algn="l">
              <a:lnSpc>
                <a:spcPct val="115000"/>
              </a:lnSpc>
              <a:spcBef>
                <a:spcPts val="1600"/>
              </a:spcBef>
              <a:spcAft>
                <a:spcPts val="0"/>
              </a:spcAft>
              <a:buSzPts val="1400"/>
              <a:buChar char="■"/>
              <a:defRPr/>
            </a:lvl3pPr>
            <a:lvl4pPr lvl="3" algn="l">
              <a:lnSpc>
                <a:spcPct val="115000"/>
              </a:lnSpc>
              <a:spcBef>
                <a:spcPts val="1600"/>
              </a:spcBef>
              <a:spcAft>
                <a:spcPts val="0"/>
              </a:spcAft>
              <a:buSzPts val="1400"/>
              <a:buChar char="●"/>
              <a:defRPr/>
            </a:lvl4pPr>
            <a:lvl5pPr lvl="4" algn="l">
              <a:lnSpc>
                <a:spcPct val="115000"/>
              </a:lnSpc>
              <a:spcBef>
                <a:spcPts val="1600"/>
              </a:spcBef>
              <a:spcAft>
                <a:spcPts val="0"/>
              </a:spcAft>
              <a:buSzPts val="1400"/>
              <a:buChar char="○"/>
              <a:defRPr/>
            </a:lvl5pPr>
            <a:lvl6pPr lvl="5" algn="l">
              <a:lnSpc>
                <a:spcPct val="115000"/>
              </a:lnSpc>
              <a:spcBef>
                <a:spcPts val="1600"/>
              </a:spcBef>
              <a:spcAft>
                <a:spcPts val="0"/>
              </a:spcAft>
              <a:buSzPts val="1400"/>
              <a:buChar char="■"/>
              <a:defRPr/>
            </a:lvl6pPr>
            <a:lvl7pPr lvl="6" algn="l">
              <a:lnSpc>
                <a:spcPct val="115000"/>
              </a:lnSpc>
              <a:spcBef>
                <a:spcPts val="1600"/>
              </a:spcBef>
              <a:spcAft>
                <a:spcPts val="0"/>
              </a:spcAft>
              <a:buSzPts val="1400"/>
              <a:buChar char="●"/>
              <a:defRPr/>
            </a:lvl7pPr>
            <a:lvl8pPr lvl="7" algn="l">
              <a:lnSpc>
                <a:spcPct val="115000"/>
              </a:lnSpc>
              <a:spcBef>
                <a:spcPts val="1600"/>
              </a:spcBef>
              <a:spcAft>
                <a:spcPts val="0"/>
              </a:spcAft>
              <a:buSzPts val="1400"/>
              <a:buChar char="○"/>
              <a:defRPr/>
            </a:lvl8pPr>
            <a:lvl9pPr lvl="8" algn="l">
              <a:lnSpc>
                <a:spcPct val="115000"/>
              </a:lnSpc>
              <a:spcBef>
                <a:spcPts val="1600"/>
              </a:spcBef>
              <a:spcAft>
                <a:spcPts val="1600"/>
              </a:spcAft>
              <a:buSzPts val="1400"/>
              <a:buChar char="■"/>
              <a:defRPr/>
            </a:lvl9pPr>
          </a:lstStyle>
          <a:p>
            <a:endParaRPr/>
          </a:p>
        </p:txBody>
      </p:sp>
      <p:sp>
        <p:nvSpPr>
          <p:cNvPr id="2606" name="Google Shape;2606;p28"/>
          <p:cNvSpPr txBox="1">
            <a:spLocks noGrp="1"/>
          </p:cNvSpPr>
          <p:nvPr>
            <p:ph type="subTitle" idx="6"/>
          </p:nvPr>
        </p:nvSpPr>
        <p:spPr>
          <a:xfrm>
            <a:off x="4784894" y="3524573"/>
            <a:ext cx="3215700" cy="564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3"/>
              </a:buClr>
              <a:buSzPts val="1600"/>
              <a:buFont typeface="Nunito"/>
              <a:buChar char="●"/>
              <a:defRPr sz="1400">
                <a:solidFill>
                  <a:schemeClr val="accent2"/>
                </a:solidFill>
                <a:latin typeface="Nunito"/>
                <a:ea typeface="Nunito"/>
                <a:cs typeface="Nunito"/>
                <a:sym typeface="Nunito"/>
              </a:defRPr>
            </a:lvl1pPr>
            <a:lvl2pPr lvl="1" algn="l">
              <a:lnSpc>
                <a:spcPct val="115000"/>
              </a:lnSpc>
              <a:spcBef>
                <a:spcPts val="0"/>
              </a:spcBef>
              <a:spcAft>
                <a:spcPts val="0"/>
              </a:spcAft>
              <a:buSzPts val="1200"/>
              <a:buChar char="○"/>
              <a:defRPr/>
            </a:lvl2pPr>
            <a:lvl3pPr lvl="2" algn="l">
              <a:lnSpc>
                <a:spcPct val="115000"/>
              </a:lnSpc>
              <a:spcBef>
                <a:spcPts val="1600"/>
              </a:spcBef>
              <a:spcAft>
                <a:spcPts val="0"/>
              </a:spcAft>
              <a:buSzPts val="1200"/>
              <a:buChar char="■"/>
              <a:defRPr/>
            </a:lvl3pPr>
            <a:lvl4pPr lvl="3" algn="l">
              <a:lnSpc>
                <a:spcPct val="115000"/>
              </a:lnSpc>
              <a:spcBef>
                <a:spcPts val="1600"/>
              </a:spcBef>
              <a:spcAft>
                <a:spcPts val="0"/>
              </a:spcAft>
              <a:buSzPts val="1200"/>
              <a:buChar char="●"/>
              <a:defRPr/>
            </a:lvl4pPr>
            <a:lvl5pPr lvl="4" algn="l">
              <a:lnSpc>
                <a:spcPct val="115000"/>
              </a:lnSpc>
              <a:spcBef>
                <a:spcPts val="1600"/>
              </a:spcBef>
              <a:spcAft>
                <a:spcPts val="0"/>
              </a:spcAft>
              <a:buSzPts val="1200"/>
              <a:buChar char="○"/>
              <a:defRPr/>
            </a:lvl5pPr>
            <a:lvl6pPr lvl="5" algn="l">
              <a:lnSpc>
                <a:spcPct val="115000"/>
              </a:lnSpc>
              <a:spcBef>
                <a:spcPts val="1600"/>
              </a:spcBef>
              <a:spcAft>
                <a:spcPts val="0"/>
              </a:spcAft>
              <a:buSzPts val="1200"/>
              <a:buChar char="■"/>
              <a:defRPr/>
            </a:lvl6pPr>
            <a:lvl7pPr lvl="6" algn="l">
              <a:lnSpc>
                <a:spcPct val="115000"/>
              </a:lnSpc>
              <a:spcBef>
                <a:spcPts val="1600"/>
              </a:spcBef>
              <a:spcAft>
                <a:spcPts val="0"/>
              </a:spcAft>
              <a:buSzPts val="1200"/>
              <a:buChar char="●"/>
              <a:defRPr/>
            </a:lvl7pPr>
            <a:lvl8pPr lvl="7" algn="l">
              <a:lnSpc>
                <a:spcPct val="115000"/>
              </a:lnSpc>
              <a:spcBef>
                <a:spcPts val="1600"/>
              </a:spcBef>
              <a:spcAft>
                <a:spcPts val="0"/>
              </a:spcAft>
              <a:buSzPts val="1200"/>
              <a:buChar char="○"/>
              <a:defRPr/>
            </a:lvl8pPr>
            <a:lvl9pPr lvl="8" algn="l">
              <a:lnSpc>
                <a:spcPct val="115000"/>
              </a:lnSpc>
              <a:spcBef>
                <a:spcPts val="1600"/>
              </a:spcBef>
              <a:spcAft>
                <a:spcPts val="1600"/>
              </a:spcAft>
              <a:buSzPts val="1200"/>
              <a:buChar char="■"/>
              <a:defRPr/>
            </a:lvl9pPr>
          </a:lstStyle>
          <a:p>
            <a:endParaRPr/>
          </a:p>
        </p:txBody>
      </p:sp>
      <p:sp>
        <p:nvSpPr>
          <p:cNvPr id="2607" name="Google Shape;2607;p28"/>
          <p:cNvSpPr txBox="1">
            <a:spLocks noGrp="1"/>
          </p:cNvSpPr>
          <p:nvPr>
            <p:ph type="subTitle" idx="7"/>
          </p:nvPr>
        </p:nvSpPr>
        <p:spPr>
          <a:xfrm>
            <a:off x="1383325" y="3153350"/>
            <a:ext cx="3215700" cy="506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2608" name="Google Shape;2608;p28"/>
          <p:cNvGrpSpPr/>
          <p:nvPr/>
        </p:nvGrpSpPr>
        <p:grpSpPr>
          <a:xfrm>
            <a:off x="291107" y="355950"/>
            <a:ext cx="545422" cy="666492"/>
            <a:chOff x="2859835" y="2776139"/>
            <a:chExt cx="634581" cy="775442"/>
          </a:xfrm>
        </p:grpSpPr>
        <p:sp>
          <p:nvSpPr>
            <p:cNvPr id="2609" name="Google Shape;2609;p28"/>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0" name="Google Shape;2610;p28"/>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1" name="Google Shape;2611;p28"/>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12" name="Google Shape;2612;p28"/>
          <p:cNvGrpSpPr/>
          <p:nvPr/>
        </p:nvGrpSpPr>
        <p:grpSpPr>
          <a:xfrm>
            <a:off x="761443" y="246679"/>
            <a:ext cx="330676" cy="507632"/>
            <a:chOff x="1603769" y="107044"/>
            <a:chExt cx="384731" cy="590613"/>
          </a:xfrm>
        </p:grpSpPr>
        <p:sp>
          <p:nvSpPr>
            <p:cNvPr id="2613" name="Google Shape;2613;p28"/>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4" name="Google Shape;2614;p28"/>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5" name="Google Shape;2615;p28"/>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6" name="Google Shape;2616;p28"/>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7" name="Google Shape;2617;p28"/>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8" name="Google Shape;2618;p28"/>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9" name="Google Shape;2619;p28"/>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20" name="Google Shape;2620;p28"/>
          <p:cNvSpPr/>
          <p:nvPr/>
        </p:nvSpPr>
        <p:spPr>
          <a:xfrm>
            <a:off x="1237562" y="2466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21" name="Google Shape;2621;p28"/>
          <p:cNvGrpSpPr/>
          <p:nvPr/>
        </p:nvGrpSpPr>
        <p:grpSpPr>
          <a:xfrm rot="10800000">
            <a:off x="448277" y="1187831"/>
            <a:ext cx="606382" cy="616689"/>
            <a:chOff x="3027518" y="-1395725"/>
            <a:chExt cx="705506" cy="717497"/>
          </a:xfrm>
        </p:grpSpPr>
        <p:sp>
          <p:nvSpPr>
            <p:cNvPr id="2622" name="Google Shape;2622;p28"/>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3" name="Google Shape;2623;p28"/>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4" name="Google Shape;2624;p28"/>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5" name="Google Shape;2625;p28"/>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6" name="Google Shape;2626;p28"/>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7" name="Google Shape;2627;p28"/>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8" name="Google Shape;2628;p28"/>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9" name="Google Shape;2629;p28"/>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0" name="Google Shape;2630;p28"/>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31" name="Google Shape;2631;p28"/>
          <p:cNvGrpSpPr/>
          <p:nvPr/>
        </p:nvGrpSpPr>
        <p:grpSpPr>
          <a:xfrm>
            <a:off x="2000268" y="246761"/>
            <a:ext cx="158924" cy="202737"/>
            <a:chOff x="2947570" y="-1075969"/>
            <a:chExt cx="184903" cy="235878"/>
          </a:xfrm>
        </p:grpSpPr>
        <p:sp>
          <p:nvSpPr>
            <p:cNvPr id="2632" name="Google Shape;2632;p28"/>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3" name="Google Shape;2633;p28"/>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4" name="Google Shape;2634;p28"/>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35" name="Google Shape;2635;p28"/>
          <p:cNvGrpSpPr/>
          <p:nvPr/>
        </p:nvGrpSpPr>
        <p:grpSpPr>
          <a:xfrm>
            <a:off x="1217502" y="440894"/>
            <a:ext cx="576312" cy="578897"/>
            <a:chOff x="1889565" y="-3382437"/>
            <a:chExt cx="670520" cy="673527"/>
          </a:xfrm>
        </p:grpSpPr>
        <p:sp>
          <p:nvSpPr>
            <p:cNvPr id="2636" name="Google Shape;2636;p28"/>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7" name="Google Shape;2637;p28"/>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8" name="Google Shape;2638;p28"/>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9" name="Google Shape;2639;p28"/>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0" name="Google Shape;2640;p28"/>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41" name="Google Shape;2641;p28"/>
          <p:cNvGrpSpPr/>
          <p:nvPr/>
        </p:nvGrpSpPr>
        <p:grpSpPr>
          <a:xfrm rot="3599929">
            <a:off x="7978115" y="3715801"/>
            <a:ext cx="717247" cy="750757"/>
            <a:chOff x="3153626" y="-2653955"/>
            <a:chExt cx="834426" cy="873411"/>
          </a:xfrm>
        </p:grpSpPr>
        <p:sp>
          <p:nvSpPr>
            <p:cNvPr id="2642" name="Google Shape;2642;p28"/>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3" name="Google Shape;2643;p28"/>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4" name="Google Shape;2644;p28"/>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5" name="Google Shape;2645;p28"/>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6" name="Google Shape;2646;p28"/>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7" name="Google Shape;2647;p28"/>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8" name="Google Shape;2648;p28"/>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49" name="Google Shape;2649;p28"/>
          <p:cNvSpPr/>
          <p:nvPr/>
        </p:nvSpPr>
        <p:spPr>
          <a:xfrm>
            <a:off x="7717146" y="4367213"/>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50" name="Google Shape;2650;p28"/>
          <p:cNvGrpSpPr/>
          <p:nvPr/>
        </p:nvGrpSpPr>
        <p:grpSpPr>
          <a:xfrm>
            <a:off x="8555406" y="3149221"/>
            <a:ext cx="166649" cy="167500"/>
            <a:chOff x="3407917" y="-1400250"/>
            <a:chExt cx="193891" cy="194881"/>
          </a:xfrm>
        </p:grpSpPr>
        <p:sp>
          <p:nvSpPr>
            <p:cNvPr id="2651" name="Google Shape;2651;p28"/>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2" name="Google Shape;2652;p28"/>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3" name="Google Shape;2653;p28"/>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4" name="Google Shape;2654;p28"/>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5" name="Google Shape;2655;p28"/>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6" name="Google Shape;2656;p28"/>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7" name="Google Shape;2657;p28"/>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8" name="Google Shape;2658;p28"/>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59" name="Google Shape;2659;p28"/>
          <p:cNvGrpSpPr/>
          <p:nvPr/>
        </p:nvGrpSpPr>
        <p:grpSpPr>
          <a:xfrm>
            <a:off x="8329711" y="3436789"/>
            <a:ext cx="196716" cy="249985"/>
            <a:chOff x="2079424" y="521748"/>
            <a:chExt cx="228873" cy="290850"/>
          </a:xfrm>
        </p:grpSpPr>
        <p:sp>
          <p:nvSpPr>
            <p:cNvPr id="2660" name="Google Shape;2660;p28"/>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1" name="Google Shape;2661;p28"/>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2" name="Google Shape;2662;p28"/>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63" name="Google Shape;2663;p28"/>
          <p:cNvGrpSpPr/>
          <p:nvPr/>
        </p:nvGrpSpPr>
        <p:grpSpPr>
          <a:xfrm rot="-5400000">
            <a:off x="7553445" y="4342530"/>
            <a:ext cx="479293" cy="479293"/>
            <a:chOff x="3560335" y="-646412"/>
            <a:chExt cx="557642" cy="557642"/>
          </a:xfrm>
        </p:grpSpPr>
        <p:sp>
          <p:nvSpPr>
            <p:cNvPr id="2664" name="Google Shape;2664;p28"/>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5" name="Google Shape;2665;p28"/>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6" name="Google Shape;2666;p28"/>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7" name="Google Shape;2667;p28"/>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8" name="Google Shape;2668;p28"/>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9" name="Google Shape;2669;p28"/>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0" name="Google Shape;2670;p28"/>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1" name="Google Shape;2671;p28"/>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2" name="Google Shape;2672;p28"/>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73" name="Google Shape;2673;p28"/>
          <p:cNvGrpSpPr/>
          <p:nvPr/>
        </p:nvGrpSpPr>
        <p:grpSpPr>
          <a:xfrm>
            <a:off x="8215990" y="3678387"/>
            <a:ext cx="110824" cy="110824"/>
            <a:chOff x="794923" y="2795124"/>
            <a:chExt cx="128941" cy="128941"/>
          </a:xfrm>
        </p:grpSpPr>
        <p:sp>
          <p:nvSpPr>
            <p:cNvPr id="2674" name="Google Shape;2674;p28"/>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5" name="Google Shape;2675;p28"/>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76" name="Google Shape;2676;p28"/>
          <p:cNvGrpSpPr/>
          <p:nvPr/>
        </p:nvGrpSpPr>
        <p:grpSpPr>
          <a:xfrm>
            <a:off x="8473610" y="4161821"/>
            <a:ext cx="411494" cy="664330"/>
            <a:chOff x="4698532" y="1605962"/>
            <a:chExt cx="510665" cy="824436"/>
          </a:xfrm>
        </p:grpSpPr>
        <p:sp>
          <p:nvSpPr>
            <p:cNvPr id="2677" name="Google Shape;2677;p28"/>
            <p:cNvSpPr/>
            <p:nvPr/>
          </p:nvSpPr>
          <p:spPr>
            <a:xfrm>
              <a:off x="4698532" y="1661926"/>
              <a:ext cx="510665" cy="768472"/>
            </a:xfrm>
            <a:custGeom>
              <a:avLst/>
              <a:gdLst/>
              <a:ahLst/>
              <a:cxnLst/>
              <a:rect l="l" t="t" r="r" b="b"/>
              <a:pathLst>
                <a:path w="13925" h="20955" fill="none" extrusionOk="0">
                  <a:moveTo>
                    <a:pt x="5096" y="83"/>
                  </a:moveTo>
                  <a:lnTo>
                    <a:pt x="5096" y="7276"/>
                  </a:lnTo>
                  <a:cubicBezTo>
                    <a:pt x="2098" y="8175"/>
                    <a:pt x="28" y="10927"/>
                    <a:pt x="28" y="14061"/>
                  </a:cubicBezTo>
                  <a:cubicBezTo>
                    <a:pt x="0" y="17876"/>
                    <a:pt x="3134" y="20955"/>
                    <a:pt x="6976" y="20873"/>
                  </a:cubicBezTo>
                  <a:cubicBezTo>
                    <a:pt x="10818" y="20791"/>
                    <a:pt x="13897" y="17658"/>
                    <a:pt x="13924" y="13816"/>
                  </a:cubicBezTo>
                  <a:cubicBezTo>
                    <a:pt x="13924" y="10709"/>
                    <a:pt x="11826" y="7985"/>
                    <a:pt x="8829" y="7222"/>
                  </a:cubicBezTo>
                  <a:lnTo>
                    <a:pt x="882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8" name="Google Shape;2678;p28"/>
            <p:cNvSpPr/>
            <p:nvPr/>
          </p:nvSpPr>
          <p:spPr>
            <a:xfrm>
              <a:off x="4836424" y="1605962"/>
              <a:ext cx="233861" cy="59006"/>
            </a:xfrm>
            <a:custGeom>
              <a:avLst/>
              <a:gdLst/>
              <a:ahLst/>
              <a:cxnLst/>
              <a:rect l="l" t="t" r="r" b="b"/>
              <a:pathLst>
                <a:path w="6377" h="1609" fill="none" extrusionOk="0">
                  <a:moveTo>
                    <a:pt x="6377" y="737"/>
                  </a:moveTo>
                  <a:cubicBezTo>
                    <a:pt x="6377" y="1173"/>
                    <a:pt x="6022" y="1500"/>
                    <a:pt x="5614" y="1527"/>
                  </a:cubicBezTo>
                  <a:lnTo>
                    <a:pt x="763" y="1609"/>
                  </a:lnTo>
                  <a:cubicBezTo>
                    <a:pt x="355" y="1609"/>
                    <a:pt x="1" y="1282"/>
                    <a:pt x="1" y="846"/>
                  </a:cubicBezTo>
                  <a:lnTo>
                    <a:pt x="1" y="846"/>
                  </a:lnTo>
                  <a:cubicBezTo>
                    <a:pt x="1" y="437"/>
                    <a:pt x="355" y="83"/>
                    <a:pt x="763" y="83"/>
                  </a:cubicBezTo>
                  <a:lnTo>
                    <a:pt x="5614" y="1"/>
                  </a:lnTo>
                  <a:cubicBezTo>
                    <a:pt x="6022" y="1"/>
                    <a:pt x="6377" y="328"/>
                    <a:pt x="6377" y="73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9" name="Google Shape;2679;p28"/>
            <p:cNvSpPr/>
            <p:nvPr/>
          </p:nvSpPr>
          <p:spPr>
            <a:xfrm>
              <a:off x="4710524" y="2099624"/>
              <a:ext cx="485654" cy="9021"/>
            </a:xfrm>
            <a:custGeom>
              <a:avLst/>
              <a:gdLst/>
              <a:ahLst/>
              <a:cxnLst/>
              <a:rect l="l" t="t" r="r" b="b"/>
              <a:pathLst>
                <a:path w="13243" h="246" fill="none" extrusionOk="0">
                  <a:moveTo>
                    <a:pt x="0" y="246"/>
                  </a:moveTo>
                  <a:lnTo>
                    <a:pt x="13243"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0" name="Google Shape;2680;p28"/>
          <p:cNvGrpSpPr/>
          <p:nvPr/>
        </p:nvGrpSpPr>
        <p:grpSpPr>
          <a:xfrm>
            <a:off x="8330424" y="439151"/>
            <a:ext cx="200705" cy="200675"/>
            <a:chOff x="6886110" y="773687"/>
            <a:chExt cx="249075" cy="249038"/>
          </a:xfrm>
        </p:grpSpPr>
        <p:sp>
          <p:nvSpPr>
            <p:cNvPr id="2681" name="Google Shape;2681;p28"/>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2" name="Google Shape;2682;p28"/>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3" name="Google Shape;2683;p28"/>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4" name="Google Shape;2684;p28"/>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5" name="Google Shape;2685;p28"/>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6" name="Google Shape;2686;p28"/>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7" name="Google Shape;2687;p28"/>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8" name="Google Shape;2688;p28"/>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9" name="Google Shape;2689;p28"/>
          <p:cNvGrpSpPr/>
          <p:nvPr/>
        </p:nvGrpSpPr>
        <p:grpSpPr>
          <a:xfrm>
            <a:off x="559039" y="4454821"/>
            <a:ext cx="308365" cy="307514"/>
            <a:chOff x="2601030" y="2721166"/>
            <a:chExt cx="358773" cy="357783"/>
          </a:xfrm>
        </p:grpSpPr>
        <p:sp>
          <p:nvSpPr>
            <p:cNvPr id="2690" name="Google Shape;2690;p28"/>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1" name="Google Shape;2691;p28"/>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2" name="Google Shape;2692;p28"/>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3" name="Google Shape;2693;p28"/>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4" name="Google Shape;2694;p28"/>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5" name="Google Shape;2695;p28"/>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6" name="Google Shape;2696;p28"/>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7" name="Google Shape;2697;p28"/>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69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four columns">
  <p:cSld name="CUSTOM">
    <p:spTree>
      <p:nvGrpSpPr>
        <p:cNvPr id="1" name="Shape 223"/>
        <p:cNvGrpSpPr/>
        <p:nvPr/>
      </p:nvGrpSpPr>
      <p:grpSpPr>
        <a:xfrm>
          <a:off x="0" y="0"/>
          <a:ext cx="0" cy="0"/>
          <a:chOff x="0" y="0"/>
          <a:chExt cx="0" cy="0"/>
        </a:xfrm>
      </p:grpSpPr>
      <p:sp>
        <p:nvSpPr>
          <p:cNvPr id="224" name="Google Shape;224;p4"/>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4"/>
          <p:cNvSpPr txBox="1">
            <a:spLocks noGrp="1"/>
          </p:cNvSpPr>
          <p:nvPr>
            <p:ph type="title"/>
          </p:nvPr>
        </p:nvSpPr>
        <p:spPr>
          <a:xfrm>
            <a:off x="1981350" y="539500"/>
            <a:ext cx="51813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2800"/>
              <a:buNone/>
              <a:defRPr>
                <a:latin typeface="Nunito Light"/>
                <a:ea typeface="Nunito Light"/>
                <a:cs typeface="Nunito Light"/>
                <a:sym typeface="Nunito Light"/>
              </a:defRPr>
            </a:lvl2pPr>
            <a:lvl3pPr lvl="2" algn="ctr">
              <a:lnSpc>
                <a:spcPct val="100000"/>
              </a:lnSpc>
              <a:spcBef>
                <a:spcPts val="0"/>
              </a:spcBef>
              <a:spcAft>
                <a:spcPts val="0"/>
              </a:spcAft>
              <a:buSzPts val="2800"/>
              <a:buNone/>
              <a:defRPr>
                <a:latin typeface="Nunito Light"/>
                <a:ea typeface="Nunito Light"/>
                <a:cs typeface="Nunito Light"/>
                <a:sym typeface="Nunito Light"/>
              </a:defRPr>
            </a:lvl3pPr>
            <a:lvl4pPr lvl="3" algn="ctr">
              <a:lnSpc>
                <a:spcPct val="100000"/>
              </a:lnSpc>
              <a:spcBef>
                <a:spcPts val="0"/>
              </a:spcBef>
              <a:spcAft>
                <a:spcPts val="0"/>
              </a:spcAft>
              <a:buSzPts val="2800"/>
              <a:buNone/>
              <a:defRPr>
                <a:latin typeface="Nunito Light"/>
                <a:ea typeface="Nunito Light"/>
                <a:cs typeface="Nunito Light"/>
                <a:sym typeface="Nunito Light"/>
              </a:defRPr>
            </a:lvl4pPr>
            <a:lvl5pPr lvl="4" algn="ctr">
              <a:lnSpc>
                <a:spcPct val="100000"/>
              </a:lnSpc>
              <a:spcBef>
                <a:spcPts val="0"/>
              </a:spcBef>
              <a:spcAft>
                <a:spcPts val="0"/>
              </a:spcAft>
              <a:buSzPts val="2800"/>
              <a:buNone/>
              <a:defRPr>
                <a:latin typeface="Nunito Light"/>
                <a:ea typeface="Nunito Light"/>
                <a:cs typeface="Nunito Light"/>
                <a:sym typeface="Nunito Light"/>
              </a:defRPr>
            </a:lvl5pPr>
            <a:lvl6pPr lvl="5" algn="ctr">
              <a:lnSpc>
                <a:spcPct val="100000"/>
              </a:lnSpc>
              <a:spcBef>
                <a:spcPts val="0"/>
              </a:spcBef>
              <a:spcAft>
                <a:spcPts val="0"/>
              </a:spcAft>
              <a:buSzPts val="2800"/>
              <a:buNone/>
              <a:defRPr>
                <a:latin typeface="Nunito Light"/>
                <a:ea typeface="Nunito Light"/>
                <a:cs typeface="Nunito Light"/>
                <a:sym typeface="Nunito Light"/>
              </a:defRPr>
            </a:lvl6pPr>
            <a:lvl7pPr lvl="6" algn="ctr">
              <a:lnSpc>
                <a:spcPct val="100000"/>
              </a:lnSpc>
              <a:spcBef>
                <a:spcPts val="0"/>
              </a:spcBef>
              <a:spcAft>
                <a:spcPts val="0"/>
              </a:spcAft>
              <a:buSzPts val="2800"/>
              <a:buNone/>
              <a:defRPr>
                <a:latin typeface="Nunito Light"/>
                <a:ea typeface="Nunito Light"/>
                <a:cs typeface="Nunito Light"/>
                <a:sym typeface="Nunito Light"/>
              </a:defRPr>
            </a:lvl7pPr>
            <a:lvl8pPr lvl="7" algn="ctr">
              <a:lnSpc>
                <a:spcPct val="100000"/>
              </a:lnSpc>
              <a:spcBef>
                <a:spcPts val="0"/>
              </a:spcBef>
              <a:spcAft>
                <a:spcPts val="0"/>
              </a:spcAft>
              <a:buSzPts val="2800"/>
              <a:buNone/>
              <a:defRPr>
                <a:latin typeface="Nunito Light"/>
                <a:ea typeface="Nunito Light"/>
                <a:cs typeface="Nunito Light"/>
                <a:sym typeface="Nunito Light"/>
              </a:defRPr>
            </a:lvl8pPr>
            <a:lvl9pPr lvl="8" algn="ctr">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26" name="Google Shape;226;p4"/>
          <p:cNvSpPr txBox="1">
            <a:spLocks noGrp="1"/>
          </p:cNvSpPr>
          <p:nvPr>
            <p:ph type="subTitle" idx="1"/>
          </p:nvPr>
        </p:nvSpPr>
        <p:spPr>
          <a:xfrm>
            <a:off x="2583850" y="1668452"/>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800" b="1">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27" name="Google Shape;227;p4"/>
          <p:cNvSpPr txBox="1">
            <a:spLocks noGrp="1"/>
          </p:cNvSpPr>
          <p:nvPr>
            <p:ph type="subTitle" idx="2"/>
          </p:nvPr>
        </p:nvSpPr>
        <p:spPr>
          <a:xfrm>
            <a:off x="2583850" y="3187398"/>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800" b="1">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28" name="Google Shape;228;p4"/>
          <p:cNvSpPr txBox="1">
            <a:spLocks noGrp="1"/>
          </p:cNvSpPr>
          <p:nvPr>
            <p:ph type="title" idx="3"/>
          </p:nvPr>
        </p:nvSpPr>
        <p:spPr>
          <a:xfrm>
            <a:off x="1552175" y="1668550"/>
            <a:ext cx="981600" cy="104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300"/>
              <a:buNone/>
              <a:defRPr sz="4300">
                <a:solidFill>
                  <a:schemeClr val="accent4"/>
                </a:solidFill>
              </a:defRPr>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a:endParaRPr/>
          </a:p>
        </p:txBody>
      </p:sp>
      <p:sp>
        <p:nvSpPr>
          <p:cNvPr id="229" name="Google Shape;229;p4"/>
          <p:cNvSpPr txBox="1">
            <a:spLocks noGrp="1"/>
          </p:cNvSpPr>
          <p:nvPr>
            <p:ph type="title" idx="4"/>
          </p:nvPr>
        </p:nvSpPr>
        <p:spPr>
          <a:xfrm>
            <a:off x="1552175" y="3187399"/>
            <a:ext cx="981600" cy="104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300"/>
              <a:buNone/>
              <a:defRPr sz="4300">
                <a:solidFill>
                  <a:schemeClr val="accent4"/>
                </a:solidFill>
              </a:defRPr>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a:endParaRPr/>
          </a:p>
        </p:txBody>
      </p:sp>
      <p:sp>
        <p:nvSpPr>
          <p:cNvPr id="230" name="Google Shape;230;p4"/>
          <p:cNvSpPr txBox="1">
            <a:spLocks noGrp="1"/>
          </p:cNvSpPr>
          <p:nvPr>
            <p:ph type="subTitle" idx="5"/>
          </p:nvPr>
        </p:nvSpPr>
        <p:spPr>
          <a:xfrm>
            <a:off x="5658925" y="1668452"/>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800" b="1">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31" name="Google Shape;231;p4"/>
          <p:cNvSpPr txBox="1">
            <a:spLocks noGrp="1"/>
          </p:cNvSpPr>
          <p:nvPr>
            <p:ph type="subTitle" idx="6"/>
          </p:nvPr>
        </p:nvSpPr>
        <p:spPr>
          <a:xfrm>
            <a:off x="5658925" y="3187398"/>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800" b="1">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32" name="Google Shape;232;p4"/>
          <p:cNvSpPr txBox="1">
            <a:spLocks noGrp="1"/>
          </p:cNvSpPr>
          <p:nvPr>
            <p:ph type="title" idx="7"/>
          </p:nvPr>
        </p:nvSpPr>
        <p:spPr>
          <a:xfrm>
            <a:off x="4627250" y="1668450"/>
            <a:ext cx="981600" cy="104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300"/>
              <a:buNone/>
              <a:defRPr sz="4300">
                <a:solidFill>
                  <a:schemeClr val="accent4"/>
                </a:solidFill>
              </a:defRPr>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a:endParaRPr/>
          </a:p>
        </p:txBody>
      </p:sp>
      <p:sp>
        <p:nvSpPr>
          <p:cNvPr id="233" name="Google Shape;233;p4"/>
          <p:cNvSpPr txBox="1">
            <a:spLocks noGrp="1"/>
          </p:cNvSpPr>
          <p:nvPr>
            <p:ph type="title" idx="8"/>
          </p:nvPr>
        </p:nvSpPr>
        <p:spPr>
          <a:xfrm>
            <a:off x="4627250" y="3187399"/>
            <a:ext cx="981600" cy="104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300"/>
              <a:buNone/>
              <a:defRPr sz="4300">
                <a:solidFill>
                  <a:schemeClr val="accent4"/>
                </a:solidFill>
              </a:defRPr>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a:endParaRPr/>
          </a:p>
        </p:txBody>
      </p:sp>
      <p:grpSp>
        <p:nvGrpSpPr>
          <p:cNvPr id="234" name="Google Shape;234;p4"/>
          <p:cNvGrpSpPr/>
          <p:nvPr/>
        </p:nvGrpSpPr>
        <p:grpSpPr>
          <a:xfrm>
            <a:off x="563543" y="4458443"/>
            <a:ext cx="299366" cy="300257"/>
            <a:chOff x="1454981" y="609480"/>
            <a:chExt cx="299366" cy="300257"/>
          </a:xfrm>
        </p:grpSpPr>
        <p:sp>
          <p:nvSpPr>
            <p:cNvPr id="235" name="Google Shape;235;p4"/>
            <p:cNvSpPr/>
            <p:nvPr/>
          </p:nvSpPr>
          <p:spPr>
            <a:xfrm>
              <a:off x="1604652" y="609480"/>
              <a:ext cx="31" cy="112930"/>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4"/>
            <p:cNvSpPr/>
            <p:nvPr/>
          </p:nvSpPr>
          <p:spPr>
            <a:xfrm>
              <a:off x="1604652" y="795978"/>
              <a:ext cx="31" cy="113759"/>
            </a:xfrm>
            <a:custGeom>
              <a:avLst/>
              <a:gdLst/>
              <a:ahLst/>
              <a:cxnLst/>
              <a:rect l="l" t="t" r="r" b="b"/>
              <a:pathLst>
                <a:path w="1" h="3707" fill="none" extrusionOk="0">
                  <a:moveTo>
                    <a:pt x="0" y="0"/>
                  </a:moveTo>
                  <a:lnTo>
                    <a:pt x="0" y="3706"/>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4"/>
            <p:cNvSpPr/>
            <p:nvPr/>
          </p:nvSpPr>
          <p:spPr>
            <a:xfrm>
              <a:off x="1454981" y="760011"/>
              <a:ext cx="112899" cy="1719"/>
            </a:xfrm>
            <a:custGeom>
              <a:avLst/>
              <a:gdLst/>
              <a:ahLst/>
              <a:cxnLst/>
              <a:rect l="l" t="t" r="r" b="b"/>
              <a:pathLst>
                <a:path w="3679" h="56" fill="none" extrusionOk="0">
                  <a:moveTo>
                    <a:pt x="0" y="55"/>
                  </a:moveTo>
                  <a:lnTo>
                    <a:pt x="3679"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4"/>
            <p:cNvSpPr/>
            <p:nvPr/>
          </p:nvSpPr>
          <p:spPr>
            <a:xfrm>
              <a:off x="1641448" y="756665"/>
              <a:ext cx="112899" cy="1719"/>
            </a:xfrm>
            <a:custGeom>
              <a:avLst/>
              <a:gdLst/>
              <a:ahLst/>
              <a:cxnLst/>
              <a:rect l="l" t="t" r="r" b="b"/>
              <a:pathLst>
                <a:path w="3679" h="56" fill="none" extrusionOk="0">
                  <a:moveTo>
                    <a:pt x="0" y="55"/>
                  </a:moveTo>
                  <a:lnTo>
                    <a:pt x="3679"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4"/>
            <p:cNvSpPr/>
            <p:nvPr/>
          </p:nvSpPr>
          <p:spPr>
            <a:xfrm>
              <a:off x="1498437" y="654655"/>
              <a:ext cx="80309" cy="78621"/>
            </a:xfrm>
            <a:custGeom>
              <a:avLst/>
              <a:gdLst/>
              <a:ahLst/>
              <a:cxnLst/>
              <a:rect l="l" t="t" r="r" b="b"/>
              <a:pathLst>
                <a:path w="2617" h="2562" fill="none" extrusionOk="0">
                  <a:moveTo>
                    <a:pt x="1" y="0"/>
                  </a:moveTo>
                  <a:lnTo>
                    <a:pt x="2617"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4"/>
            <p:cNvSpPr/>
            <p:nvPr/>
          </p:nvSpPr>
          <p:spPr>
            <a:xfrm>
              <a:off x="1630584" y="784255"/>
              <a:ext cx="80278" cy="79481"/>
            </a:xfrm>
            <a:custGeom>
              <a:avLst/>
              <a:gdLst/>
              <a:ahLst/>
              <a:cxnLst/>
              <a:rect l="l" t="t" r="r" b="b"/>
              <a:pathLst>
                <a:path w="2616" h="2590" fill="none" extrusionOk="0">
                  <a:moveTo>
                    <a:pt x="0" y="1"/>
                  </a:moveTo>
                  <a:lnTo>
                    <a:pt x="2616"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4"/>
            <p:cNvSpPr/>
            <p:nvPr/>
          </p:nvSpPr>
          <p:spPr>
            <a:xfrm>
              <a:off x="1498437" y="785943"/>
              <a:ext cx="80309" cy="81138"/>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4"/>
            <p:cNvSpPr/>
            <p:nvPr/>
          </p:nvSpPr>
          <p:spPr>
            <a:xfrm>
              <a:off x="1630584" y="651310"/>
              <a:ext cx="80278" cy="81138"/>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3" name="Google Shape;243;p4"/>
          <p:cNvSpPr txBox="1">
            <a:spLocks noGrp="1"/>
          </p:cNvSpPr>
          <p:nvPr>
            <p:ph type="subTitle" idx="9"/>
          </p:nvPr>
        </p:nvSpPr>
        <p:spPr>
          <a:xfrm>
            <a:off x="2583850" y="2247876"/>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600">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44" name="Google Shape;244;p4"/>
          <p:cNvSpPr txBox="1">
            <a:spLocks noGrp="1"/>
          </p:cNvSpPr>
          <p:nvPr>
            <p:ph type="subTitle" idx="13"/>
          </p:nvPr>
        </p:nvSpPr>
        <p:spPr>
          <a:xfrm>
            <a:off x="2583850" y="3766819"/>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600">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45" name="Google Shape;245;p4"/>
          <p:cNvSpPr txBox="1">
            <a:spLocks noGrp="1"/>
          </p:cNvSpPr>
          <p:nvPr>
            <p:ph type="subTitle" idx="14"/>
          </p:nvPr>
        </p:nvSpPr>
        <p:spPr>
          <a:xfrm>
            <a:off x="5658925" y="2247876"/>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600">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46" name="Google Shape;246;p4"/>
          <p:cNvSpPr txBox="1">
            <a:spLocks noGrp="1"/>
          </p:cNvSpPr>
          <p:nvPr>
            <p:ph type="subTitle" idx="15"/>
          </p:nvPr>
        </p:nvSpPr>
        <p:spPr>
          <a:xfrm>
            <a:off x="5658925" y="3766819"/>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600">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grpSp>
        <p:nvGrpSpPr>
          <p:cNvPr id="247" name="Google Shape;247;p4"/>
          <p:cNvGrpSpPr/>
          <p:nvPr/>
        </p:nvGrpSpPr>
        <p:grpSpPr>
          <a:xfrm>
            <a:off x="8317031" y="425331"/>
            <a:ext cx="227495" cy="228323"/>
            <a:chOff x="1932443" y="2250981"/>
            <a:chExt cx="227495" cy="228323"/>
          </a:xfrm>
        </p:grpSpPr>
        <p:sp>
          <p:nvSpPr>
            <p:cNvPr id="248" name="Google Shape;248;p4"/>
            <p:cNvSpPr/>
            <p:nvPr/>
          </p:nvSpPr>
          <p:spPr>
            <a:xfrm>
              <a:off x="2046177" y="2250981"/>
              <a:ext cx="31" cy="86171"/>
            </a:xfrm>
            <a:custGeom>
              <a:avLst/>
              <a:gdLst/>
              <a:ahLst/>
              <a:cxnLst/>
              <a:rect l="l" t="t" r="r" b="b"/>
              <a:pathLst>
                <a:path w="1" h="2808" fill="none" extrusionOk="0">
                  <a:moveTo>
                    <a:pt x="0" y="1"/>
                  </a:moveTo>
                  <a:lnTo>
                    <a:pt x="0" y="2807"/>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4"/>
            <p:cNvSpPr/>
            <p:nvPr/>
          </p:nvSpPr>
          <p:spPr>
            <a:xfrm>
              <a:off x="2046177" y="2393164"/>
              <a:ext cx="31" cy="86140"/>
            </a:xfrm>
            <a:custGeom>
              <a:avLst/>
              <a:gdLst/>
              <a:ahLst/>
              <a:cxnLst/>
              <a:rect l="l" t="t" r="r" b="b"/>
              <a:pathLst>
                <a:path w="1" h="2807" fill="none" extrusionOk="0">
                  <a:moveTo>
                    <a:pt x="0" y="0"/>
                  </a:moveTo>
                  <a:lnTo>
                    <a:pt x="0" y="2807"/>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4"/>
            <p:cNvSpPr/>
            <p:nvPr/>
          </p:nvSpPr>
          <p:spPr>
            <a:xfrm>
              <a:off x="1932443" y="2365544"/>
              <a:ext cx="86171" cy="1719"/>
            </a:xfrm>
            <a:custGeom>
              <a:avLst/>
              <a:gdLst/>
              <a:ahLst/>
              <a:cxnLst/>
              <a:rect l="l" t="t" r="r" b="b"/>
              <a:pathLst>
                <a:path w="2808" h="56" fill="none" extrusionOk="0">
                  <a:moveTo>
                    <a:pt x="1" y="55"/>
                  </a:moveTo>
                  <a:lnTo>
                    <a:pt x="280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4"/>
            <p:cNvSpPr/>
            <p:nvPr/>
          </p:nvSpPr>
          <p:spPr>
            <a:xfrm>
              <a:off x="2073767" y="2363058"/>
              <a:ext cx="86171" cy="1688"/>
            </a:xfrm>
            <a:custGeom>
              <a:avLst/>
              <a:gdLst/>
              <a:ahLst/>
              <a:cxnLst/>
              <a:rect l="l" t="t" r="r" b="b"/>
              <a:pathLst>
                <a:path w="2808" h="55" fill="none" extrusionOk="0">
                  <a:moveTo>
                    <a:pt x="1" y="55"/>
                  </a:moveTo>
                  <a:lnTo>
                    <a:pt x="280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4"/>
            <p:cNvSpPr/>
            <p:nvPr/>
          </p:nvSpPr>
          <p:spPr>
            <a:xfrm>
              <a:off x="1965066" y="2286120"/>
              <a:ext cx="61068" cy="59380"/>
            </a:xfrm>
            <a:custGeom>
              <a:avLst/>
              <a:gdLst/>
              <a:ahLst/>
              <a:cxnLst/>
              <a:rect l="l" t="t" r="r" b="b"/>
              <a:pathLst>
                <a:path w="1990" h="1935" fill="none" extrusionOk="0">
                  <a:moveTo>
                    <a:pt x="0" y="0"/>
                  </a:moveTo>
                  <a:lnTo>
                    <a:pt x="1989" y="193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4"/>
            <p:cNvSpPr/>
            <p:nvPr/>
          </p:nvSpPr>
          <p:spPr>
            <a:xfrm>
              <a:off x="2066248" y="2384786"/>
              <a:ext cx="60240" cy="59411"/>
            </a:xfrm>
            <a:custGeom>
              <a:avLst/>
              <a:gdLst/>
              <a:ahLst/>
              <a:cxnLst/>
              <a:rect l="l" t="t" r="r" b="b"/>
              <a:pathLst>
                <a:path w="1963" h="1936" fill="none" extrusionOk="0">
                  <a:moveTo>
                    <a:pt x="0" y="1"/>
                  </a:moveTo>
                  <a:lnTo>
                    <a:pt x="1962" y="193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4"/>
            <p:cNvSpPr/>
            <p:nvPr/>
          </p:nvSpPr>
          <p:spPr>
            <a:xfrm>
              <a:off x="1965066" y="2385614"/>
              <a:ext cx="61068" cy="61927"/>
            </a:xfrm>
            <a:custGeom>
              <a:avLst/>
              <a:gdLst/>
              <a:ahLst/>
              <a:cxnLst/>
              <a:rect l="l" t="t" r="r" b="b"/>
              <a:pathLst>
                <a:path w="1990" h="2018" fill="none" extrusionOk="0">
                  <a:moveTo>
                    <a:pt x="0" y="2017"/>
                  </a:moveTo>
                  <a:lnTo>
                    <a:pt x="1989"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4"/>
            <p:cNvSpPr/>
            <p:nvPr/>
          </p:nvSpPr>
          <p:spPr>
            <a:xfrm>
              <a:off x="2066248" y="2283604"/>
              <a:ext cx="60240" cy="61897"/>
            </a:xfrm>
            <a:custGeom>
              <a:avLst/>
              <a:gdLst/>
              <a:ahLst/>
              <a:cxnLst/>
              <a:rect l="l" t="t" r="r" b="b"/>
              <a:pathLst>
                <a:path w="1963" h="2017" fill="none" extrusionOk="0">
                  <a:moveTo>
                    <a:pt x="0" y="2017"/>
                  </a:moveTo>
                  <a:lnTo>
                    <a:pt x="1962"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 name="Google Shape;256;p4"/>
          <p:cNvGrpSpPr/>
          <p:nvPr/>
        </p:nvGrpSpPr>
        <p:grpSpPr>
          <a:xfrm>
            <a:off x="7769303" y="3161075"/>
            <a:ext cx="1142230" cy="1757953"/>
            <a:chOff x="7632861" y="2956412"/>
            <a:chExt cx="1269145" cy="1953281"/>
          </a:xfrm>
        </p:grpSpPr>
        <p:sp>
          <p:nvSpPr>
            <p:cNvPr id="257" name="Google Shape;257;p4"/>
            <p:cNvSpPr/>
            <p:nvPr/>
          </p:nvSpPr>
          <p:spPr>
            <a:xfrm flipH="1">
              <a:off x="8041671" y="3444877"/>
              <a:ext cx="145011" cy="145034"/>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6"/>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8" name="Google Shape;258;p4"/>
            <p:cNvGrpSpPr/>
            <p:nvPr/>
          </p:nvGrpSpPr>
          <p:grpSpPr>
            <a:xfrm flipH="1">
              <a:off x="8473740" y="3005434"/>
              <a:ext cx="423668" cy="370947"/>
              <a:chOff x="299281" y="2848081"/>
              <a:chExt cx="457673" cy="400720"/>
            </a:xfrm>
          </p:grpSpPr>
          <p:sp>
            <p:nvSpPr>
              <p:cNvPr id="259" name="Google Shape;259;p4"/>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4"/>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1" name="Google Shape;261;p4"/>
            <p:cNvGrpSpPr/>
            <p:nvPr/>
          </p:nvGrpSpPr>
          <p:grpSpPr>
            <a:xfrm flipH="1">
              <a:off x="8319231" y="2956412"/>
              <a:ext cx="119360" cy="119360"/>
              <a:chOff x="794923" y="2795124"/>
              <a:chExt cx="128941" cy="128941"/>
            </a:xfrm>
          </p:grpSpPr>
          <p:sp>
            <p:nvSpPr>
              <p:cNvPr id="262" name="Google Shape;262;p4"/>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4"/>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4" name="Google Shape;264;p4"/>
            <p:cNvGrpSpPr/>
            <p:nvPr/>
          </p:nvGrpSpPr>
          <p:grpSpPr>
            <a:xfrm flipH="1">
              <a:off x="7766801" y="4060489"/>
              <a:ext cx="694740" cy="849204"/>
              <a:chOff x="794919" y="4014442"/>
              <a:chExt cx="750503" cy="917364"/>
            </a:xfrm>
          </p:grpSpPr>
          <p:sp>
            <p:nvSpPr>
              <p:cNvPr id="265" name="Google Shape;265;p4"/>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4"/>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4"/>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 name="Google Shape;268;p4"/>
            <p:cNvGrpSpPr/>
            <p:nvPr/>
          </p:nvGrpSpPr>
          <p:grpSpPr>
            <a:xfrm flipH="1">
              <a:off x="7632861" y="4320092"/>
              <a:ext cx="201687" cy="201687"/>
              <a:chOff x="1447449" y="4268259"/>
              <a:chExt cx="217875" cy="217875"/>
            </a:xfrm>
          </p:grpSpPr>
          <p:sp>
            <p:nvSpPr>
              <p:cNvPr id="269" name="Google Shape;269;p4"/>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4"/>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4"/>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4"/>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4"/>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4"/>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4"/>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4"/>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7" name="Google Shape;277;p4"/>
            <p:cNvGrpSpPr/>
            <p:nvPr/>
          </p:nvGrpSpPr>
          <p:grpSpPr>
            <a:xfrm flipH="1">
              <a:off x="8281272" y="3626497"/>
              <a:ext cx="195199" cy="722492"/>
              <a:chOff x="2419167" y="1286206"/>
              <a:chExt cx="210867" cy="780481"/>
            </a:xfrm>
          </p:grpSpPr>
          <p:sp>
            <p:nvSpPr>
              <p:cNvPr id="278" name="Google Shape;278;p4"/>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4"/>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4"/>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4"/>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4"/>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4"/>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4"/>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4"/>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4"/>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4"/>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4"/>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4"/>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4"/>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4"/>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4"/>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3" name="Google Shape;293;p4"/>
            <p:cNvGrpSpPr/>
            <p:nvPr/>
          </p:nvGrpSpPr>
          <p:grpSpPr>
            <a:xfrm flipH="1">
              <a:off x="8430200" y="4262005"/>
              <a:ext cx="471806" cy="518044"/>
              <a:chOff x="1693693" y="-2602979"/>
              <a:chExt cx="509674" cy="559624"/>
            </a:xfrm>
          </p:grpSpPr>
          <p:sp>
            <p:nvSpPr>
              <p:cNvPr id="294" name="Google Shape;294;p4"/>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4"/>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4"/>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4"/>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4"/>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4"/>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p4"/>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p4"/>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p4"/>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03" name="Google Shape;303;p4"/>
          <p:cNvGrpSpPr/>
          <p:nvPr/>
        </p:nvGrpSpPr>
        <p:grpSpPr>
          <a:xfrm rot="-5400000" flipH="1">
            <a:off x="452346" y="-15482"/>
            <a:ext cx="1479071" cy="1888772"/>
            <a:chOff x="7154282" y="2722388"/>
            <a:chExt cx="1709316" cy="2182794"/>
          </a:xfrm>
        </p:grpSpPr>
        <p:grpSp>
          <p:nvGrpSpPr>
            <p:cNvPr id="304" name="Google Shape;304;p4"/>
            <p:cNvGrpSpPr/>
            <p:nvPr/>
          </p:nvGrpSpPr>
          <p:grpSpPr>
            <a:xfrm rot="10800000">
              <a:off x="8029172" y="3304288"/>
              <a:ext cx="834426" cy="873411"/>
              <a:chOff x="3153626" y="-2653955"/>
              <a:chExt cx="834426" cy="873411"/>
            </a:xfrm>
          </p:grpSpPr>
          <p:sp>
            <p:nvSpPr>
              <p:cNvPr id="305" name="Google Shape;305;p4"/>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4"/>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4"/>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4"/>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4"/>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4"/>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4"/>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12" name="Google Shape;312;p4"/>
            <p:cNvSpPr/>
            <p:nvPr/>
          </p:nvSpPr>
          <p:spPr>
            <a:xfrm rot="10800000">
              <a:off x="8247010" y="3883873"/>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13" name="Google Shape;313;p4"/>
            <p:cNvGrpSpPr/>
            <p:nvPr/>
          </p:nvGrpSpPr>
          <p:grpSpPr>
            <a:xfrm rot="10800000">
              <a:off x="7216135" y="4710301"/>
              <a:ext cx="193891" cy="194881"/>
              <a:chOff x="3407917" y="-1400250"/>
              <a:chExt cx="193891" cy="194881"/>
            </a:xfrm>
          </p:grpSpPr>
          <p:sp>
            <p:nvSpPr>
              <p:cNvPr id="314" name="Google Shape;314;p4"/>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p4"/>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4"/>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4"/>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4"/>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4"/>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4"/>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4"/>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2" name="Google Shape;322;p4"/>
            <p:cNvGrpSpPr/>
            <p:nvPr/>
          </p:nvGrpSpPr>
          <p:grpSpPr>
            <a:xfrm rot="10800000">
              <a:off x="7154282" y="3045530"/>
              <a:ext cx="670520" cy="673527"/>
              <a:chOff x="1889565" y="-3382437"/>
              <a:chExt cx="670520" cy="673527"/>
            </a:xfrm>
          </p:grpSpPr>
          <p:sp>
            <p:nvSpPr>
              <p:cNvPr id="323" name="Google Shape;323;p4"/>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4"/>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4"/>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4"/>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4"/>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8" name="Google Shape;328;p4"/>
            <p:cNvGrpSpPr/>
            <p:nvPr/>
          </p:nvGrpSpPr>
          <p:grpSpPr>
            <a:xfrm rot="10800000">
              <a:off x="7865125" y="3849733"/>
              <a:ext cx="235841" cy="578619"/>
              <a:chOff x="6219428" y="3871144"/>
              <a:chExt cx="235841" cy="578619"/>
            </a:xfrm>
          </p:grpSpPr>
          <p:sp>
            <p:nvSpPr>
              <p:cNvPr id="329" name="Google Shape;329;p4"/>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4"/>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4"/>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2" name="Google Shape;332;p4"/>
            <p:cNvGrpSpPr/>
            <p:nvPr/>
          </p:nvGrpSpPr>
          <p:grpSpPr>
            <a:xfrm rot="10800000">
              <a:off x="7585583" y="3735560"/>
              <a:ext cx="228873" cy="290850"/>
              <a:chOff x="2079424" y="521748"/>
              <a:chExt cx="228873" cy="290850"/>
            </a:xfrm>
          </p:grpSpPr>
          <p:sp>
            <p:nvSpPr>
              <p:cNvPr id="333" name="Google Shape;333;p4"/>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4"/>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4"/>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6" name="Google Shape;336;p4"/>
            <p:cNvGrpSpPr/>
            <p:nvPr/>
          </p:nvGrpSpPr>
          <p:grpSpPr>
            <a:xfrm rot="10800000">
              <a:off x="7481053" y="2722388"/>
              <a:ext cx="557642" cy="557642"/>
              <a:chOff x="3560335" y="-646412"/>
              <a:chExt cx="557642" cy="557642"/>
            </a:xfrm>
          </p:grpSpPr>
          <p:sp>
            <p:nvSpPr>
              <p:cNvPr id="337" name="Google Shape;337;p4"/>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4"/>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4"/>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4"/>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4"/>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4"/>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4"/>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4"/>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4"/>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02">
  <p:cSld name="CUSTOM_17">
    <p:spTree>
      <p:nvGrpSpPr>
        <p:cNvPr id="1" name="Shape 346"/>
        <p:cNvGrpSpPr/>
        <p:nvPr/>
      </p:nvGrpSpPr>
      <p:grpSpPr>
        <a:xfrm>
          <a:off x="0" y="0"/>
          <a:ext cx="0" cy="0"/>
          <a:chOff x="0" y="0"/>
          <a:chExt cx="0" cy="0"/>
        </a:xfrm>
      </p:grpSpPr>
      <p:sp>
        <p:nvSpPr>
          <p:cNvPr id="347" name="Google Shape;347;p5"/>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8" name="Google Shape;348;p5"/>
          <p:cNvGrpSpPr/>
          <p:nvPr/>
        </p:nvGrpSpPr>
        <p:grpSpPr>
          <a:xfrm flipH="1">
            <a:off x="8455129" y="4384172"/>
            <a:ext cx="414009" cy="454583"/>
            <a:chOff x="1693693" y="-2602979"/>
            <a:chExt cx="509674" cy="559624"/>
          </a:xfrm>
        </p:grpSpPr>
        <p:sp>
          <p:nvSpPr>
            <p:cNvPr id="349" name="Google Shape;349;p5"/>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5"/>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5"/>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5"/>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5"/>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5"/>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5"/>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5"/>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5"/>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8" name="Google Shape;358;p5"/>
          <p:cNvGrpSpPr/>
          <p:nvPr/>
        </p:nvGrpSpPr>
        <p:grpSpPr>
          <a:xfrm flipH="1">
            <a:off x="8276602" y="4446789"/>
            <a:ext cx="104738" cy="104738"/>
            <a:chOff x="794923" y="2795124"/>
            <a:chExt cx="128941" cy="128941"/>
          </a:xfrm>
        </p:grpSpPr>
        <p:sp>
          <p:nvSpPr>
            <p:cNvPr id="359" name="Google Shape;359;p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1" name="Google Shape;361;p5"/>
          <p:cNvGrpSpPr/>
          <p:nvPr/>
        </p:nvGrpSpPr>
        <p:grpSpPr>
          <a:xfrm>
            <a:off x="8314579" y="3559006"/>
            <a:ext cx="544663" cy="547106"/>
            <a:chOff x="1889565" y="-3382437"/>
            <a:chExt cx="670520" cy="673527"/>
          </a:xfrm>
        </p:grpSpPr>
        <p:sp>
          <p:nvSpPr>
            <p:cNvPr id="362" name="Google Shape;362;p5"/>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5"/>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5"/>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5"/>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5"/>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7" name="Google Shape;367;p5"/>
          <p:cNvGrpSpPr/>
          <p:nvPr/>
        </p:nvGrpSpPr>
        <p:grpSpPr>
          <a:xfrm>
            <a:off x="8619577" y="3304543"/>
            <a:ext cx="157497" cy="158302"/>
            <a:chOff x="3407917" y="-1400250"/>
            <a:chExt cx="193891" cy="194881"/>
          </a:xfrm>
        </p:grpSpPr>
        <p:sp>
          <p:nvSpPr>
            <p:cNvPr id="368" name="Google Shape;368;p5"/>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5"/>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5"/>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5"/>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5"/>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5"/>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5"/>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5"/>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6" name="Google Shape;376;p5"/>
          <p:cNvGrpSpPr/>
          <p:nvPr/>
        </p:nvGrpSpPr>
        <p:grpSpPr>
          <a:xfrm rot="1420089">
            <a:off x="7749849" y="4096443"/>
            <a:ext cx="677828" cy="709496"/>
            <a:chOff x="3153626" y="-2653955"/>
            <a:chExt cx="834426" cy="873411"/>
          </a:xfrm>
        </p:grpSpPr>
        <p:sp>
          <p:nvSpPr>
            <p:cNvPr id="377" name="Google Shape;377;p5"/>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5"/>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5"/>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5"/>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5"/>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5"/>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5"/>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4" name="Google Shape;384;p5"/>
          <p:cNvGrpSpPr/>
          <p:nvPr/>
        </p:nvGrpSpPr>
        <p:grpSpPr>
          <a:xfrm>
            <a:off x="7393991" y="4662312"/>
            <a:ext cx="185914" cy="236257"/>
            <a:chOff x="2079424" y="521748"/>
            <a:chExt cx="228873" cy="290850"/>
          </a:xfrm>
        </p:grpSpPr>
        <p:sp>
          <p:nvSpPr>
            <p:cNvPr id="385" name="Google Shape;385;p5"/>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5"/>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5"/>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8" name="Google Shape;388;p5"/>
          <p:cNvGrpSpPr/>
          <p:nvPr/>
        </p:nvGrpSpPr>
        <p:grpSpPr>
          <a:xfrm>
            <a:off x="8276589" y="385746"/>
            <a:ext cx="308365" cy="307514"/>
            <a:chOff x="2601030" y="2721166"/>
            <a:chExt cx="358773" cy="357783"/>
          </a:xfrm>
        </p:grpSpPr>
        <p:sp>
          <p:nvSpPr>
            <p:cNvPr id="389" name="Google Shape;389;p5"/>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5"/>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5"/>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5"/>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5"/>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 name="Google Shape;394;p5"/>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5"/>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5"/>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7" name="Google Shape;397;p5"/>
          <p:cNvSpPr txBox="1">
            <a:spLocks noGrp="1"/>
          </p:cNvSpPr>
          <p:nvPr>
            <p:ph type="body" idx="1"/>
          </p:nvPr>
        </p:nvSpPr>
        <p:spPr>
          <a:xfrm>
            <a:off x="1025400" y="1697250"/>
            <a:ext cx="6673500" cy="2206200"/>
          </a:xfrm>
          <a:prstGeom prst="rect">
            <a:avLst/>
          </a:prstGeom>
          <a:noFill/>
          <a:ln>
            <a:noFill/>
          </a:ln>
        </p:spPr>
        <p:txBody>
          <a:bodyPr spcFirstLastPara="1" wrap="square" lIns="91425" tIns="91425" rIns="91425" bIns="91425" anchor="ctr" anchorCtr="0">
            <a:noAutofit/>
          </a:bodyPr>
          <a:lstStyle>
            <a:lvl1pPr marL="457200" lvl="0" indent="-330200" algn="l">
              <a:lnSpc>
                <a:spcPct val="100000"/>
              </a:lnSpc>
              <a:spcBef>
                <a:spcPts val="0"/>
              </a:spcBef>
              <a:spcAft>
                <a:spcPts val="0"/>
              </a:spcAft>
              <a:buClr>
                <a:schemeClr val="accent3"/>
              </a:buClr>
              <a:buSzPts val="1600"/>
              <a:buFont typeface="Nunito"/>
              <a:buChar char="●"/>
              <a:defRPr sz="1600">
                <a:latin typeface="Nunito"/>
                <a:ea typeface="Nunito"/>
                <a:cs typeface="Nunito"/>
                <a:sym typeface="Nunito"/>
              </a:defRPr>
            </a:lvl1pPr>
            <a:lvl2pPr marL="914400" lvl="1" indent="-330200" algn="l">
              <a:lnSpc>
                <a:spcPct val="100000"/>
              </a:lnSpc>
              <a:spcBef>
                <a:spcPts val="0"/>
              </a:spcBef>
              <a:spcAft>
                <a:spcPts val="0"/>
              </a:spcAft>
              <a:buSzPts val="1600"/>
              <a:buFont typeface="Nunito"/>
              <a:buChar char="○"/>
              <a:defRPr sz="1600">
                <a:latin typeface="Nunito"/>
                <a:ea typeface="Nunito"/>
                <a:cs typeface="Nunito"/>
                <a:sym typeface="Nunito"/>
              </a:defRPr>
            </a:lvl2pPr>
            <a:lvl3pPr marL="1371600" lvl="2" indent="-330200" algn="l">
              <a:lnSpc>
                <a:spcPct val="100000"/>
              </a:lnSpc>
              <a:spcBef>
                <a:spcPts val="1600"/>
              </a:spcBef>
              <a:spcAft>
                <a:spcPts val="0"/>
              </a:spcAft>
              <a:buSzPts val="1600"/>
              <a:buFont typeface="Nunito"/>
              <a:buChar char="■"/>
              <a:defRPr sz="1600">
                <a:latin typeface="Nunito"/>
                <a:ea typeface="Nunito"/>
                <a:cs typeface="Nunito"/>
                <a:sym typeface="Nunito"/>
              </a:defRPr>
            </a:lvl3pPr>
            <a:lvl4pPr marL="1828800" lvl="3" indent="-330200" algn="l">
              <a:lnSpc>
                <a:spcPct val="100000"/>
              </a:lnSpc>
              <a:spcBef>
                <a:spcPts val="1600"/>
              </a:spcBef>
              <a:spcAft>
                <a:spcPts val="0"/>
              </a:spcAft>
              <a:buSzPts val="1600"/>
              <a:buFont typeface="Nunito"/>
              <a:buChar char="●"/>
              <a:defRPr sz="1600">
                <a:latin typeface="Nunito"/>
                <a:ea typeface="Nunito"/>
                <a:cs typeface="Nunito"/>
                <a:sym typeface="Nunito"/>
              </a:defRPr>
            </a:lvl4pPr>
            <a:lvl5pPr marL="2286000" lvl="4" indent="-330200" algn="l">
              <a:lnSpc>
                <a:spcPct val="100000"/>
              </a:lnSpc>
              <a:spcBef>
                <a:spcPts val="1600"/>
              </a:spcBef>
              <a:spcAft>
                <a:spcPts val="0"/>
              </a:spcAft>
              <a:buSzPts val="1600"/>
              <a:buFont typeface="Nunito"/>
              <a:buChar char="○"/>
              <a:defRPr sz="1600">
                <a:latin typeface="Nunito"/>
                <a:ea typeface="Nunito"/>
                <a:cs typeface="Nunito"/>
                <a:sym typeface="Nunito"/>
              </a:defRPr>
            </a:lvl5pPr>
            <a:lvl6pPr marL="2743200" lvl="5" indent="-330200" algn="l">
              <a:lnSpc>
                <a:spcPct val="100000"/>
              </a:lnSpc>
              <a:spcBef>
                <a:spcPts val="1600"/>
              </a:spcBef>
              <a:spcAft>
                <a:spcPts val="0"/>
              </a:spcAft>
              <a:buSzPts val="1600"/>
              <a:buFont typeface="Nunito"/>
              <a:buChar char="■"/>
              <a:defRPr sz="1600">
                <a:latin typeface="Nunito"/>
                <a:ea typeface="Nunito"/>
                <a:cs typeface="Nunito"/>
                <a:sym typeface="Nunito"/>
              </a:defRPr>
            </a:lvl6pPr>
            <a:lvl7pPr marL="3200400" lvl="6" indent="-330200" algn="l">
              <a:lnSpc>
                <a:spcPct val="100000"/>
              </a:lnSpc>
              <a:spcBef>
                <a:spcPts val="1600"/>
              </a:spcBef>
              <a:spcAft>
                <a:spcPts val="0"/>
              </a:spcAft>
              <a:buSzPts val="1600"/>
              <a:buFont typeface="Nunito"/>
              <a:buChar char="●"/>
              <a:defRPr sz="1600">
                <a:latin typeface="Nunito"/>
                <a:ea typeface="Nunito"/>
                <a:cs typeface="Nunito"/>
                <a:sym typeface="Nunito"/>
              </a:defRPr>
            </a:lvl7pPr>
            <a:lvl8pPr marL="3657600" lvl="7" indent="-330200" algn="l">
              <a:lnSpc>
                <a:spcPct val="100000"/>
              </a:lnSpc>
              <a:spcBef>
                <a:spcPts val="1600"/>
              </a:spcBef>
              <a:spcAft>
                <a:spcPts val="0"/>
              </a:spcAft>
              <a:buSzPts val="1600"/>
              <a:buFont typeface="Nunito"/>
              <a:buChar char="○"/>
              <a:defRPr sz="1600">
                <a:latin typeface="Nunito"/>
                <a:ea typeface="Nunito"/>
                <a:cs typeface="Nunito"/>
                <a:sym typeface="Nunito"/>
              </a:defRPr>
            </a:lvl8pPr>
            <a:lvl9pPr marL="4114800" lvl="8" indent="-330200" algn="l">
              <a:lnSpc>
                <a:spcPct val="100000"/>
              </a:lnSpc>
              <a:spcBef>
                <a:spcPts val="1600"/>
              </a:spcBef>
              <a:spcAft>
                <a:spcPts val="1600"/>
              </a:spcAft>
              <a:buSzPts val="1600"/>
              <a:buFont typeface="Nunito"/>
              <a:buChar char="■"/>
              <a:defRPr sz="1600">
                <a:latin typeface="Nunito"/>
                <a:ea typeface="Nunito"/>
                <a:cs typeface="Nunito"/>
                <a:sym typeface="Nunito"/>
              </a:defRPr>
            </a:lvl9pPr>
          </a:lstStyle>
          <a:p>
            <a:endParaRPr/>
          </a:p>
        </p:txBody>
      </p:sp>
      <p:grpSp>
        <p:nvGrpSpPr>
          <p:cNvPr id="398" name="Google Shape;398;p5"/>
          <p:cNvGrpSpPr/>
          <p:nvPr/>
        </p:nvGrpSpPr>
        <p:grpSpPr>
          <a:xfrm>
            <a:off x="381602" y="3967969"/>
            <a:ext cx="576312" cy="578897"/>
            <a:chOff x="1889565" y="-3382437"/>
            <a:chExt cx="670520" cy="673527"/>
          </a:xfrm>
        </p:grpSpPr>
        <p:sp>
          <p:nvSpPr>
            <p:cNvPr id="399" name="Google Shape;399;p5"/>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 name="Google Shape;400;p5"/>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5"/>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5"/>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5"/>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4" name="Google Shape;404;p5"/>
          <p:cNvGrpSpPr/>
          <p:nvPr/>
        </p:nvGrpSpPr>
        <p:grpSpPr>
          <a:xfrm>
            <a:off x="328711" y="3640601"/>
            <a:ext cx="196716" cy="249985"/>
            <a:chOff x="2079424" y="521748"/>
            <a:chExt cx="228873" cy="290850"/>
          </a:xfrm>
        </p:grpSpPr>
        <p:sp>
          <p:nvSpPr>
            <p:cNvPr id="405" name="Google Shape;405;p5"/>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5"/>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5"/>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8" name="Google Shape;408;p5"/>
          <p:cNvGrpSpPr/>
          <p:nvPr/>
        </p:nvGrpSpPr>
        <p:grpSpPr>
          <a:xfrm rot="-5400000">
            <a:off x="718775" y="4327841"/>
            <a:ext cx="479293" cy="479293"/>
            <a:chOff x="3560335" y="-646412"/>
            <a:chExt cx="557642" cy="557642"/>
          </a:xfrm>
        </p:grpSpPr>
        <p:sp>
          <p:nvSpPr>
            <p:cNvPr id="409" name="Google Shape;409;p5"/>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5"/>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5"/>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5"/>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5"/>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5"/>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5"/>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5"/>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5"/>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18" name="Google Shape;418;p5"/>
          <p:cNvSpPr/>
          <p:nvPr/>
        </p:nvSpPr>
        <p:spPr>
          <a:xfrm>
            <a:off x="224620" y="3495741"/>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9" name="Google Shape;419;p5"/>
          <p:cNvGrpSpPr/>
          <p:nvPr/>
        </p:nvGrpSpPr>
        <p:grpSpPr>
          <a:xfrm>
            <a:off x="1265956" y="4699501"/>
            <a:ext cx="110824" cy="110824"/>
            <a:chOff x="794923" y="2795124"/>
            <a:chExt cx="128941" cy="128941"/>
          </a:xfrm>
        </p:grpSpPr>
        <p:sp>
          <p:nvSpPr>
            <p:cNvPr id="420" name="Google Shape;420;p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2" name="Google Shape;422;p5"/>
          <p:cNvGrpSpPr/>
          <p:nvPr/>
        </p:nvGrpSpPr>
        <p:grpSpPr>
          <a:xfrm>
            <a:off x="328869" y="4548063"/>
            <a:ext cx="110824" cy="110824"/>
            <a:chOff x="794923" y="2795124"/>
            <a:chExt cx="128941" cy="128941"/>
          </a:xfrm>
        </p:grpSpPr>
        <p:sp>
          <p:nvSpPr>
            <p:cNvPr id="423" name="Google Shape;423;p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5" name="Google Shape;425;p5"/>
          <p:cNvGrpSpPr/>
          <p:nvPr/>
        </p:nvGrpSpPr>
        <p:grpSpPr>
          <a:xfrm>
            <a:off x="559039" y="385746"/>
            <a:ext cx="308365" cy="307514"/>
            <a:chOff x="2601030" y="2721166"/>
            <a:chExt cx="358773" cy="357783"/>
          </a:xfrm>
        </p:grpSpPr>
        <p:sp>
          <p:nvSpPr>
            <p:cNvPr id="426" name="Google Shape;426;p5"/>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5"/>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5"/>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5"/>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5"/>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5"/>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5"/>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5"/>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4" name="Google Shape;434;p5"/>
          <p:cNvSpPr txBox="1">
            <a:spLocks noGrp="1"/>
          </p:cNvSpPr>
          <p:nvPr>
            <p:ph type="title"/>
          </p:nvPr>
        </p:nvSpPr>
        <p:spPr>
          <a:xfrm>
            <a:off x="993600" y="539500"/>
            <a:ext cx="71568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35"/>
        <p:cNvGrpSpPr/>
        <p:nvPr/>
      </p:nvGrpSpPr>
      <p:grpSpPr>
        <a:xfrm>
          <a:off x="0" y="0"/>
          <a:ext cx="0" cy="0"/>
          <a:chOff x="0" y="0"/>
          <a:chExt cx="0" cy="0"/>
        </a:xfrm>
      </p:grpSpPr>
      <p:sp>
        <p:nvSpPr>
          <p:cNvPr id="436" name="Google Shape;436;p6"/>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p6"/>
          <p:cNvSpPr txBox="1">
            <a:spLocks noGrp="1"/>
          </p:cNvSpPr>
          <p:nvPr>
            <p:ph type="title"/>
          </p:nvPr>
        </p:nvSpPr>
        <p:spPr>
          <a:xfrm>
            <a:off x="2620950" y="539500"/>
            <a:ext cx="39021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2800"/>
              <a:buNone/>
              <a:defRPr sz="4000">
                <a:solidFill>
                  <a:schemeClr val="accent2"/>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2"/>
              </a:buClr>
              <a:buSzPts val="2800"/>
              <a:buNone/>
              <a:defRPr>
                <a:solidFill>
                  <a:schemeClr val="accent2"/>
                </a:solidFill>
              </a:defRPr>
            </a:lvl2pPr>
            <a:lvl3pPr lvl="2" algn="l">
              <a:lnSpc>
                <a:spcPct val="100000"/>
              </a:lnSpc>
              <a:spcBef>
                <a:spcPts val="0"/>
              </a:spcBef>
              <a:spcAft>
                <a:spcPts val="0"/>
              </a:spcAft>
              <a:buClr>
                <a:schemeClr val="accent2"/>
              </a:buClr>
              <a:buSzPts val="2800"/>
              <a:buNone/>
              <a:defRPr>
                <a:solidFill>
                  <a:schemeClr val="accent2"/>
                </a:solidFill>
              </a:defRPr>
            </a:lvl3pPr>
            <a:lvl4pPr lvl="3" algn="l">
              <a:lnSpc>
                <a:spcPct val="100000"/>
              </a:lnSpc>
              <a:spcBef>
                <a:spcPts val="0"/>
              </a:spcBef>
              <a:spcAft>
                <a:spcPts val="0"/>
              </a:spcAft>
              <a:buClr>
                <a:schemeClr val="accent2"/>
              </a:buClr>
              <a:buSzPts val="2800"/>
              <a:buNone/>
              <a:defRPr>
                <a:solidFill>
                  <a:schemeClr val="accent2"/>
                </a:solidFill>
              </a:defRPr>
            </a:lvl4pPr>
            <a:lvl5pPr lvl="4" algn="l">
              <a:lnSpc>
                <a:spcPct val="100000"/>
              </a:lnSpc>
              <a:spcBef>
                <a:spcPts val="0"/>
              </a:spcBef>
              <a:spcAft>
                <a:spcPts val="0"/>
              </a:spcAft>
              <a:buClr>
                <a:schemeClr val="accent2"/>
              </a:buClr>
              <a:buSzPts val="2800"/>
              <a:buNone/>
              <a:defRPr>
                <a:solidFill>
                  <a:schemeClr val="accent2"/>
                </a:solidFill>
              </a:defRPr>
            </a:lvl5pPr>
            <a:lvl6pPr lvl="5" algn="l">
              <a:lnSpc>
                <a:spcPct val="100000"/>
              </a:lnSpc>
              <a:spcBef>
                <a:spcPts val="0"/>
              </a:spcBef>
              <a:spcAft>
                <a:spcPts val="0"/>
              </a:spcAft>
              <a:buClr>
                <a:schemeClr val="accent2"/>
              </a:buClr>
              <a:buSzPts val="2800"/>
              <a:buNone/>
              <a:defRPr>
                <a:solidFill>
                  <a:schemeClr val="accent2"/>
                </a:solidFill>
              </a:defRPr>
            </a:lvl6pPr>
            <a:lvl7pPr lvl="6" algn="l">
              <a:lnSpc>
                <a:spcPct val="100000"/>
              </a:lnSpc>
              <a:spcBef>
                <a:spcPts val="0"/>
              </a:spcBef>
              <a:spcAft>
                <a:spcPts val="0"/>
              </a:spcAft>
              <a:buClr>
                <a:schemeClr val="accent2"/>
              </a:buClr>
              <a:buSzPts val="2800"/>
              <a:buNone/>
              <a:defRPr>
                <a:solidFill>
                  <a:schemeClr val="accent2"/>
                </a:solidFill>
              </a:defRPr>
            </a:lvl7pPr>
            <a:lvl8pPr lvl="7" algn="l">
              <a:lnSpc>
                <a:spcPct val="100000"/>
              </a:lnSpc>
              <a:spcBef>
                <a:spcPts val="0"/>
              </a:spcBef>
              <a:spcAft>
                <a:spcPts val="0"/>
              </a:spcAft>
              <a:buClr>
                <a:schemeClr val="accent2"/>
              </a:buClr>
              <a:buSzPts val="2800"/>
              <a:buNone/>
              <a:defRPr>
                <a:solidFill>
                  <a:schemeClr val="accent2"/>
                </a:solidFill>
              </a:defRPr>
            </a:lvl8pPr>
            <a:lvl9pPr lvl="8" algn="l">
              <a:lnSpc>
                <a:spcPct val="100000"/>
              </a:lnSpc>
              <a:spcBef>
                <a:spcPts val="0"/>
              </a:spcBef>
              <a:spcAft>
                <a:spcPts val="0"/>
              </a:spcAft>
              <a:buClr>
                <a:schemeClr val="accent2"/>
              </a:buClr>
              <a:buSzPts val="2800"/>
              <a:buNone/>
              <a:defRPr>
                <a:solidFill>
                  <a:schemeClr val="accent2"/>
                </a:solidFill>
              </a:defRPr>
            </a:lvl9pPr>
          </a:lstStyle>
          <a:p>
            <a:endParaRPr/>
          </a:p>
        </p:txBody>
      </p:sp>
      <p:sp>
        <p:nvSpPr>
          <p:cNvPr id="438" name="Google Shape;438;p6"/>
          <p:cNvSpPr txBox="1">
            <a:spLocks noGrp="1"/>
          </p:cNvSpPr>
          <p:nvPr>
            <p:ph type="subTitle" idx="1"/>
          </p:nvPr>
        </p:nvSpPr>
        <p:spPr>
          <a:xfrm>
            <a:off x="2261250" y="2010450"/>
            <a:ext cx="4621500" cy="142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600"/>
              <a:buFont typeface="Nunito"/>
              <a:buNone/>
              <a:defRPr sz="1600">
                <a:solidFill>
                  <a:schemeClr val="lt1"/>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439" name="Google Shape;439;p6"/>
          <p:cNvGrpSpPr/>
          <p:nvPr/>
        </p:nvGrpSpPr>
        <p:grpSpPr>
          <a:xfrm rot="-1800071" flipH="1">
            <a:off x="773382" y="4024351"/>
            <a:ext cx="717247" cy="750757"/>
            <a:chOff x="3153626" y="-2653955"/>
            <a:chExt cx="834426" cy="873411"/>
          </a:xfrm>
        </p:grpSpPr>
        <p:sp>
          <p:nvSpPr>
            <p:cNvPr id="440" name="Google Shape;440;p6"/>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p6"/>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6"/>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6"/>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6"/>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6"/>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6"/>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47" name="Google Shape;447;p6"/>
          <p:cNvSpPr/>
          <p:nvPr/>
        </p:nvSpPr>
        <p:spPr>
          <a:xfrm flipH="1">
            <a:off x="1588191" y="4762313"/>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8" name="Google Shape;448;p6"/>
          <p:cNvGrpSpPr/>
          <p:nvPr/>
        </p:nvGrpSpPr>
        <p:grpSpPr>
          <a:xfrm flipH="1">
            <a:off x="341102" y="2984427"/>
            <a:ext cx="166649" cy="167500"/>
            <a:chOff x="3407917" y="-1400250"/>
            <a:chExt cx="193891" cy="194881"/>
          </a:xfrm>
        </p:grpSpPr>
        <p:sp>
          <p:nvSpPr>
            <p:cNvPr id="449" name="Google Shape;449;p6"/>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6"/>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6"/>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6"/>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6"/>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6"/>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6"/>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6"/>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7" name="Google Shape;457;p6"/>
          <p:cNvGrpSpPr/>
          <p:nvPr/>
        </p:nvGrpSpPr>
        <p:grpSpPr>
          <a:xfrm flipH="1">
            <a:off x="283732" y="4226106"/>
            <a:ext cx="576312" cy="578897"/>
            <a:chOff x="1889565" y="-3382437"/>
            <a:chExt cx="670520" cy="673527"/>
          </a:xfrm>
        </p:grpSpPr>
        <p:sp>
          <p:nvSpPr>
            <p:cNvPr id="458" name="Google Shape;458;p6"/>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6"/>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6"/>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6"/>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6"/>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3" name="Google Shape;463;p6"/>
          <p:cNvGrpSpPr/>
          <p:nvPr/>
        </p:nvGrpSpPr>
        <p:grpSpPr>
          <a:xfrm flipH="1">
            <a:off x="323286" y="3668840"/>
            <a:ext cx="202705" cy="497323"/>
            <a:chOff x="6219428" y="3871144"/>
            <a:chExt cx="235841" cy="578619"/>
          </a:xfrm>
        </p:grpSpPr>
        <p:sp>
          <p:nvSpPr>
            <p:cNvPr id="464" name="Google Shape;464;p6"/>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6"/>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6"/>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7" name="Google Shape;467;p6"/>
          <p:cNvGrpSpPr/>
          <p:nvPr/>
        </p:nvGrpSpPr>
        <p:grpSpPr>
          <a:xfrm flipH="1">
            <a:off x="561518" y="3449183"/>
            <a:ext cx="196716" cy="249985"/>
            <a:chOff x="2079424" y="521748"/>
            <a:chExt cx="228873" cy="290850"/>
          </a:xfrm>
        </p:grpSpPr>
        <p:sp>
          <p:nvSpPr>
            <p:cNvPr id="468" name="Google Shape;468;p6"/>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6"/>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6"/>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1" name="Google Shape;471;p6"/>
          <p:cNvGrpSpPr/>
          <p:nvPr/>
        </p:nvGrpSpPr>
        <p:grpSpPr>
          <a:xfrm flipH="1">
            <a:off x="899301" y="3754587"/>
            <a:ext cx="110824" cy="110824"/>
            <a:chOff x="794923" y="2795124"/>
            <a:chExt cx="128941" cy="128941"/>
          </a:xfrm>
        </p:grpSpPr>
        <p:sp>
          <p:nvSpPr>
            <p:cNvPr id="472" name="Google Shape;472;p6"/>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6"/>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4" name="Google Shape;474;p6"/>
          <p:cNvGrpSpPr/>
          <p:nvPr/>
        </p:nvGrpSpPr>
        <p:grpSpPr>
          <a:xfrm>
            <a:off x="559039" y="385746"/>
            <a:ext cx="308365" cy="307514"/>
            <a:chOff x="2601030" y="2721166"/>
            <a:chExt cx="358773" cy="357783"/>
          </a:xfrm>
        </p:grpSpPr>
        <p:sp>
          <p:nvSpPr>
            <p:cNvPr id="475" name="Google Shape;475;p6"/>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 name="Google Shape;476;p6"/>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6"/>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6"/>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6"/>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6"/>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6"/>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6"/>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3" name="Google Shape;483;p6"/>
          <p:cNvGrpSpPr/>
          <p:nvPr/>
        </p:nvGrpSpPr>
        <p:grpSpPr>
          <a:xfrm flipH="1">
            <a:off x="8390763" y="209486"/>
            <a:ext cx="330676" cy="507632"/>
            <a:chOff x="1603769" y="107044"/>
            <a:chExt cx="384731" cy="590613"/>
          </a:xfrm>
        </p:grpSpPr>
        <p:sp>
          <p:nvSpPr>
            <p:cNvPr id="484" name="Google Shape;484;p6"/>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6"/>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6"/>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6"/>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6"/>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6"/>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6"/>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91" name="Google Shape;491;p6"/>
          <p:cNvSpPr/>
          <p:nvPr/>
        </p:nvSpPr>
        <p:spPr>
          <a:xfrm flipH="1">
            <a:off x="7778193" y="195263"/>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lt1"/>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2" name="Google Shape;492;p6"/>
          <p:cNvGrpSpPr/>
          <p:nvPr/>
        </p:nvGrpSpPr>
        <p:grpSpPr>
          <a:xfrm rot="10800000" flipH="1">
            <a:off x="8248137" y="1235571"/>
            <a:ext cx="606382" cy="616689"/>
            <a:chOff x="3027518" y="-1395725"/>
            <a:chExt cx="705506" cy="717497"/>
          </a:xfrm>
        </p:grpSpPr>
        <p:sp>
          <p:nvSpPr>
            <p:cNvPr id="493" name="Google Shape;493;p6"/>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6"/>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6"/>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6"/>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6"/>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6"/>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6"/>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6"/>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6"/>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2" name="Google Shape;502;p6"/>
          <p:cNvGrpSpPr/>
          <p:nvPr/>
        </p:nvGrpSpPr>
        <p:grpSpPr>
          <a:xfrm flipH="1">
            <a:off x="7219804" y="259155"/>
            <a:ext cx="158924" cy="202737"/>
            <a:chOff x="2947570" y="-1075969"/>
            <a:chExt cx="184903" cy="235878"/>
          </a:xfrm>
        </p:grpSpPr>
        <p:sp>
          <p:nvSpPr>
            <p:cNvPr id="503" name="Google Shape;503;p6"/>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6"/>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6"/>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6" name="Google Shape;506;p6"/>
          <p:cNvGrpSpPr/>
          <p:nvPr/>
        </p:nvGrpSpPr>
        <p:grpSpPr>
          <a:xfrm flipH="1">
            <a:off x="7617525" y="395081"/>
            <a:ext cx="728333" cy="730918"/>
            <a:chOff x="4492684" y="662647"/>
            <a:chExt cx="847391" cy="850399"/>
          </a:xfrm>
        </p:grpSpPr>
        <p:sp>
          <p:nvSpPr>
            <p:cNvPr id="507" name="Google Shape;507;p6"/>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6"/>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6"/>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6"/>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6"/>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2" name="Google Shape;512;p6"/>
          <p:cNvGrpSpPr/>
          <p:nvPr/>
        </p:nvGrpSpPr>
        <p:grpSpPr>
          <a:xfrm flipH="1">
            <a:off x="8766362" y="524153"/>
            <a:ext cx="110824" cy="110824"/>
            <a:chOff x="794923" y="2795124"/>
            <a:chExt cx="128941" cy="128941"/>
          </a:xfrm>
        </p:grpSpPr>
        <p:sp>
          <p:nvSpPr>
            <p:cNvPr id="513" name="Google Shape;513;p6"/>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6"/>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5" name="Google Shape;515;p6"/>
          <p:cNvGrpSpPr/>
          <p:nvPr/>
        </p:nvGrpSpPr>
        <p:grpSpPr>
          <a:xfrm>
            <a:off x="8276594" y="4454822"/>
            <a:ext cx="308365" cy="307514"/>
            <a:chOff x="2601030" y="2721166"/>
            <a:chExt cx="358773" cy="357783"/>
          </a:xfrm>
        </p:grpSpPr>
        <p:sp>
          <p:nvSpPr>
            <p:cNvPr id="516" name="Google Shape;516;p6"/>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6"/>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6"/>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6"/>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6"/>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6"/>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6"/>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6"/>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4"/>
        <p:cNvGrpSpPr/>
        <p:nvPr/>
      </p:nvGrpSpPr>
      <p:grpSpPr>
        <a:xfrm>
          <a:off x="0" y="0"/>
          <a:ext cx="0" cy="0"/>
          <a:chOff x="0" y="0"/>
          <a:chExt cx="0" cy="0"/>
        </a:xfrm>
      </p:grpSpPr>
      <p:sp>
        <p:nvSpPr>
          <p:cNvPr id="525" name="Google Shape;525;p7"/>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7"/>
          <p:cNvSpPr txBox="1">
            <a:spLocks noGrp="1"/>
          </p:cNvSpPr>
          <p:nvPr>
            <p:ph type="title"/>
          </p:nvPr>
        </p:nvSpPr>
        <p:spPr>
          <a:xfrm>
            <a:off x="2357100" y="3323481"/>
            <a:ext cx="4429800" cy="326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Nunito"/>
              <a:buNone/>
              <a:defRPr sz="2000">
                <a:latin typeface="Nunito"/>
                <a:ea typeface="Nunito"/>
                <a:cs typeface="Nunito"/>
                <a:sym typeface="Nunito"/>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527" name="Google Shape;527;p7"/>
          <p:cNvSpPr txBox="1">
            <a:spLocks noGrp="1"/>
          </p:cNvSpPr>
          <p:nvPr>
            <p:ph type="subTitle" idx="1"/>
          </p:nvPr>
        </p:nvSpPr>
        <p:spPr>
          <a:xfrm>
            <a:off x="2357100" y="1493619"/>
            <a:ext cx="4429800" cy="1679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Nunito"/>
              <a:buNone/>
              <a:defRPr sz="2500" b="1">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528" name="Google Shape;528;p7"/>
          <p:cNvGrpSpPr/>
          <p:nvPr/>
        </p:nvGrpSpPr>
        <p:grpSpPr>
          <a:xfrm>
            <a:off x="7351905" y="268838"/>
            <a:ext cx="200705" cy="200675"/>
            <a:chOff x="6886110" y="773687"/>
            <a:chExt cx="249075" cy="249038"/>
          </a:xfrm>
        </p:grpSpPr>
        <p:sp>
          <p:nvSpPr>
            <p:cNvPr id="529" name="Google Shape;529;p7"/>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7"/>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 name="Google Shape;531;p7"/>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7"/>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7"/>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7"/>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7"/>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7"/>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7" name="Google Shape;537;p7"/>
          <p:cNvGrpSpPr/>
          <p:nvPr/>
        </p:nvGrpSpPr>
        <p:grpSpPr>
          <a:xfrm>
            <a:off x="8141885" y="268820"/>
            <a:ext cx="488729" cy="597142"/>
            <a:chOff x="6180225" y="405175"/>
            <a:chExt cx="606514" cy="741055"/>
          </a:xfrm>
        </p:grpSpPr>
        <p:sp>
          <p:nvSpPr>
            <p:cNvPr id="538" name="Google Shape;538;p7"/>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7"/>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7"/>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1" name="Google Shape;541;p7"/>
          <p:cNvGrpSpPr/>
          <p:nvPr/>
        </p:nvGrpSpPr>
        <p:grpSpPr>
          <a:xfrm>
            <a:off x="7549593" y="487835"/>
            <a:ext cx="798796" cy="813307"/>
            <a:chOff x="3411440" y="2423377"/>
            <a:chExt cx="991309" cy="1009316"/>
          </a:xfrm>
        </p:grpSpPr>
        <p:sp>
          <p:nvSpPr>
            <p:cNvPr id="542" name="Google Shape;542;p7"/>
            <p:cNvSpPr/>
            <p:nvPr/>
          </p:nvSpPr>
          <p:spPr>
            <a:xfrm>
              <a:off x="3411440" y="2423377"/>
              <a:ext cx="585623" cy="591601"/>
            </a:xfrm>
            <a:custGeom>
              <a:avLst/>
              <a:gdLst/>
              <a:ahLst/>
              <a:cxnLst/>
              <a:rect l="l" t="t" r="r" b="b"/>
              <a:pathLst>
                <a:path w="15969" h="16132" fill="none" extrusionOk="0">
                  <a:moveTo>
                    <a:pt x="15941" y="7930"/>
                  </a:moveTo>
                  <a:cubicBezTo>
                    <a:pt x="15941" y="12344"/>
                    <a:pt x="12399" y="15941"/>
                    <a:pt x="7985" y="16023"/>
                  </a:cubicBezTo>
                  <a:cubicBezTo>
                    <a:pt x="3598" y="16132"/>
                    <a:pt x="1" y="12589"/>
                    <a:pt x="1" y="8202"/>
                  </a:cubicBezTo>
                  <a:cubicBezTo>
                    <a:pt x="28" y="3788"/>
                    <a:pt x="3570" y="192"/>
                    <a:pt x="7985" y="110"/>
                  </a:cubicBezTo>
                  <a:cubicBezTo>
                    <a:pt x="12371" y="1"/>
                    <a:pt x="15968" y="3543"/>
                    <a:pt x="15941" y="793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 name="Google Shape;543;p7"/>
            <p:cNvSpPr/>
            <p:nvPr/>
          </p:nvSpPr>
          <p:spPr>
            <a:xfrm>
              <a:off x="3704241" y="2524303"/>
              <a:ext cx="192897" cy="191907"/>
            </a:xfrm>
            <a:custGeom>
              <a:avLst/>
              <a:gdLst/>
              <a:ahLst/>
              <a:cxnLst/>
              <a:rect l="l" t="t" r="r" b="b"/>
              <a:pathLst>
                <a:path w="5260" h="5233" fill="none" extrusionOk="0">
                  <a:moveTo>
                    <a:pt x="1" y="55"/>
                  </a:moveTo>
                  <a:cubicBezTo>
                    <a:pt x="2889" y="1"/>
                    <a:pt x="5259" y="2317"/>
                    <a:pt x="5259" y="5232"/>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7"/>
            <p:cNvSpPr/>
            <p:nvPr/>
          </p:nvSpPr>
          <p:spPr>
            <a:xfrm>
              <a:off x="3959048" y="2992990"/>
              <a:ext cx="443701" cy="439703"/>
            </a:xfrm>
            <a:custGeom>
              <a:avLst/>
              <a:gdLst/>
              <a:ahLst/>
              <a:cxnLst/>
              <a:rect l="l" t="t" r="r" b="b"/>
              <a:pathLst>
                <a:path w="12099" h="11990" fill="none" extrusionOk="0">
                  <a:moveTo>
                    <a:pt x="11881" y="9428"/>
                  </a:moveTo>
                  <a:cubicBezTo>
                    <a:pt x="12099" y="9619"/>
                    <a:pt x="12099" y="9973"/>
                    <a:pt x="11881" y="10191"/>
                  </a:cubicBezTo>
                  <a:lnTo>
                    <a:pt x="10328" y="11771"/>
                  </a:lnTo>
                  <a:cubicBezTo>
                    <a:pt x="10137" y="11989"/>
                    <a:pt x="9783" y="11989"/>
                    <a:pt x="9565" y="11771"/>
                  </a:cubicBezTo>
                  <a:lnTo>
                    <a:pt x="219" y="2562"/>
                  </a:lnTo>
                  <a:cubicBezTo>
                    <a:pt x="1" y="2371"/>
                    <a:pt x="1" y="2017"/>
                    <a:pt x="219" y="1799"/>
                  </a:cubicBezTo>
                  <a:lnTo>
                    <a:pt x="1772" y="218"/>
                  </a:lnTo>
                  <a:cubicBezTo>
                    <a:pt x="1963" y="0"/>
                    <a:pt x="2317" y="0"/>
                    <a:pt x="2535" y="218"/>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 name="Google Shape;545;p7"/>
            <p:cNvSpPr/>
            <p:nvPr/>
          </p:nvSpPr>
          <p:spPr>
            <a:xfrm>
              <a:off x="3897107" y="2935009"/>
              <a:ext cx="93955" cy="91975"/>
            </a:xfrm>
            <a:custGeom>
              <a:avLst/>
              <a:gdLst/>
              <a:ahLst/>
              <a:cxnLst/>
              <a:rect l="l" t="t" r="r" b="b"/>
              <a:pathLst>
                <a:path w="2562" h="2508" fill="none" extrusionOk="0">
                  <a:moveTo>
                    <a:pt x="2562" y="2508"/>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6" name="Google Shape;546;p7"/>
          <p:cNvGrpSpPr/>
          <p:nvPr/>
        </p:nvGrpSpPr>
        <p:grpSpPr>
          <a:xfrm>
            <a:off x="8461216" y="938470"/>
            <a:ext cx="411494" cy="664330"/>
            <a:chOff x="4698532" y="1605962"/>
            <a:chExt cx="510665" cy="824436"/>
          </a:xfrm>
        </p:grpSpPr>
        <p:sp>
          <p:nvSpPr>
            <p:cNvPr id="547" name="Google Shape;547;p7"/>
            <p:cNvSpPr/>
            <p:nvPr/>
          </p:nvSpPr>
          <p:spPr>
            <a:xfrm>
              <a:off x="4698532" y="1661926"/>
              <a:ext cx="510665" cy="768472"/>
            </a:xfrm>
            <a:custGeom>
              <a:avLst/>
              <a:gdLst/>
              <a:ahLst/>
              <a:cxnLst/>
              <a:rect l="l" t="t" r="r" b="b"/>
              <a:pathLst>
                <a:path w="13925" h="20955" fill="none" extrusionOk="0">
                  <a:moveTo>
                    <a:pt x="5096" y="83"/>
                  </a:moveTo>
                  <a:lnTo>
                    <a:pt x="5096" y="7276"/>
                  </a:lnTo>
                  <a:cubicBezTo>
                    <a:pt x="2098" y="8175"/>
                    <a:pt x="28" y="10927"/>
                    <a:pt x="28" y="14061"/>
                  </a:cubicBezTo>
                  <a:cubicBezTo>
                    <a:pt x="0" y="17876"/>
                    <a:pt x="3134" y="20955"/>
                    <a:pt x="6976" y="20873"/>
                  </a:cubicBezTo>
                  <a:cubicBezTo>
                    <a:pt x="10818" y="20791"/>
                    <a:pt x="13897" y="17658"/>
                    <a:pt x="13924" y="13816"/>
                  </a:cubicBezTo>
                  <a:cubicBezTo>
                    <a:pt x="13924" y="10709"/>
                    <a:pt x="11826" y="7985"/>
                    <a:pt x="8829" y="7222"/>
                  </a:cubicBezTo>
                  <a:lnTo>
                    <a:pt x="882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7"/>
            <p:cNvSpPr/>
            <p:nvPr/>
          </p:nvSpPr>
          <p:spPr>
            <a:xfrm>
              <a:off x="4836424" y="1605962"/>
              <a:ext cx="233861" cy="59006"/>
            </a:xfrm>
            <a:custGeom>
              <a:avLst/>
              <a:gdLst/>
              <a:ahLst/>
              <a:cxnLst/>
              <a:rect l="l" t="t" r="r" b="b"/>
              <a:pathLst>
                <a:path w="6377" h="1609" fill="none" extrusionOk="0">
                  <a:moveTo>
                    <a:pt x="6377" y="737"/>
                  </a:moveTo>
                  <a:cubicBezTo>
                    <a:pt x="6377" y="1173"/>
                    <a:pt x="6022" y="1500"/>
                    <a:pt x="5614" y="1527"/>
                  </a:cubicBezTo>
                  <a:lnTo>
                    <a:pt x="763" y="1609"/>
                  </a:lnTo>
                  <a:cubicBezTo>
                    <a:pt x="355" y="1609"/>
                    <a:pt x="1" y="1282"/>
                    <a:pt x="1" y="846"/>
                  </a:cubicBezTo>
                  <a:lnTo>
                    <a:pt x="1" y="846"/>
                  </a:lnTo>
                  <a:cubicBezTo>
                    <a:pt x="1" y="437"/>
                    <a:pt x="355" y="83"/>
                    <a:pt x="763" y="83"/>
                  </a:cubicBezTo>
                  <a:lnTo>
                    <a:pt x="5614" y="1"/>
                  </a:lnTo>
                  <a:cubicBezTo>
                    <a:pt x="6022" y="1"/>
                    <a:pt x="6377" y="328"/>
                    <a:pt x="6377" y="73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7"/>
            <p:cNvSpPr/>
            <p:nvPr/>
          </p:nvSpPr>
          <p:spPr>
            <a:xfrm>
              <a:off x="4710524" y="2099624"/>
              <a:ext cx="485654" cy="9021"/>
            </a:xfrm>
            <a:custGeom>
              <a:avLst/>
              <a:gdLst/>
              <a:ahLst/>
              <a:cxnLst/>
              <a:rect l="l" t="t" r="r" b="b"/>
              <a:pathLst>
                <a:path w="13243" h="246" fill="none" extrusionOk="0">
                  <a:moveTo>
                    <a:pt x="0" y="246"/>
                  </a:moveTo>
                  <a:lnTo>
                    <a:pt x="13243"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0" name="Google Shape;550;p7"/>
          <p:cNvGrpSpPr/>
          <p:nvPr/>
        </p:nvGrpSpPr>
        <p:grpSpPr>
          <a:xfrm>
            <a:off x="8709353" y="1780119"/>
            <a:ext cx="110824" cy="110824"/>
            <a:chOff x="794923" y="2795124"/>
            <a:chExt cx="128941" cy="128941"/>
          </a:xfrm>
        </p:grpSpPr>
        <p:sp>
          <p:nvSpPr>
            <p:cNvPr id="551" name="Google Shape;551;p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3" name="Google Shape;553;p7"/>
          <p:cNvGrpSpPr/>
          <p:nvPr/>
        </p:nvGrpSpPr>
        <p:grpSpPr>
          <a:xfrm>
            <a:off x="612881" y="439171"/>
            <a:ext cx="200705" cy="200675"/>
            <a:chOff x="6886110" y="773687"/>
            <a:chExt cx="249075" cy="249038"/>
          </a:xfrm>
        </p:grpSpPr>
        <p:sp>
          <p:nvSpPr>
            <p:cNvPr id="554" name="Google Shape;554;p7"/>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7"/>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7"/>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7"/>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7"/>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7"/>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7"/>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7"/>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2" name="Google Shape;562;p7"/>
          <p:cNvGrpSpPr/>
          <p:nvPr/>
        </p:nvGrpSpPr>
        <p:grpSpPr>
          <a:xfrm>
            <a:off x="295591" y="3283590"/>
            <a:ext cx="393370" cy="344419"/>
            <a:chOff x="299281" y="2848081"/>
            <a:chExt cx="457673" cy="400720"/>
          </a:xfrm>
        </p:grpSpPr>
        <p:sp>
          <p:nvSpPr>
            <p:cNvPr id="563" name="Google Shape;563;p7"/>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 name="Google Shape;564;p7"/>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5" name="Google Shape;565;p7"/>
          <p:cNvGrpSpPr/>
          <p:nvPr/>
        </p:nvGrpSpPr>
        <p:grpSpPr>
          <a:xfrm>
            <a:off x="307452" y="2990647"/>
            <a:ext cx="110824" cy="110824"/>
            <a:chOff x="794923" y="2795124"/>
            <a:chExt cx="128941" cy="128941"/>
          </a:xfrm>
        </p:grpSpPr>
        <p:sp>
          <p:nvSpPr>
            <p:cNvPr id="566" name="Google Shape;566;p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 name="Google Shape;567;p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8" name="Google Shape;568;p7"/>
          <p:cNvGrpSpPr/>
          <p:nvPr/>
        </p:nvGrpSpPr>
        <p:grpSpPr>
          <a:xfrm>
            <a:off x="788879" y="4086004"/>
            <a:ext cx="645057" cy="788474"/>
            <a:chOff x="794919" y="4014442"/>
            <a:chExt cx="750503" cy="917364"/>
          </a:xfrm>
        </p:grpSpPr>
        <p:sp>
          <p:nvSpPr>
            <p:cNvPr id="569" name="Google Shape;569;p7"/>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 name="Google Shape;570;p7"/>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 name="Google Shape;571;p7"/>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2" name="Google Shape;572;p7"/>
          <p:cNvGrpSpPr/>
          <p:nvPr/>
        </p:nvGrpSpPr>
        <p:grpSpPr>
          <a:xfrm>
            <a:off x="686271" y="3621286"/>
            <a:ext cx="181240" cy="670824"/>
            <a:chOff x="2419167" y="1286206"/>
            <a:chExt cx="210867" cy="780481"/>
          </a:xfrm>
        </p:grpSpPr>
        <p:sp>
          <p:nvSpPr>
            <p:cNvPr id="573" name="Google Shape;573;p7"/>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7"/>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7"/>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7"/>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7"/>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7"/>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7"/>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7"/>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7"/>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7"/>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7"/>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7"/>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7"/>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7"/>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7"/>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8" name="Google Shape;588;p7"/>
          <p:cNvGrpSpPr/>
          <p:nvPr/>
        </p:nvGrpSpPr>
        <p:grpSpPr>
          <a:xfrm>
            <a:off x="273142" y="4265007"/>
            <a:ext cx="438065" cy="480997"/>
            <a:chOff x="1693693" y="-2602979"/>
            <a:chExt cx="509674" cy="559624"/>
          </a:xfrm>
        </p:grpSpPr>
        <p:sp>
          <p:nvSpPr>
            <p:cNvPr id="589" name="Google Shape;589;p7"/>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7"/>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7"/>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 name="Google Shape;592;p7"/>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 name="Google Shape;593;p7"/>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7"/>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7"/>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7"/>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7"/>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98" name="Google Shape;598;p7"/>
          <p:cNvSpPr/>
          <p:nvPr/>
        </p:nvSpPr>
        <p:spPr>
          <a:xfrm>
            <a:off x="448008" y="4025981"/>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99"/>
        <p:cNvGrpSpPr/>
        <p:nvPr/>
      </p:nvGrpSpPr>
      <p:grpSpPr>
        <a:xfrm>
          <a:off x="0" y="0"/>
          <a:ext cx="0" cy="0"/>
          <a:chOff x="0" y="0"/>
          <a:chExt cx="0" cy="0"/>
        </a:xfrm>
      </p:grpSpPr>
      <p:sp>
        <p:nvSpPr>
          <p:cNvPr id="600" name="Google Shape;600;p8"/>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8"/>
          <p:cNvSpPr txBox="1">
            <a:spLocks noGrp="1"/>
          </p:cNvSpPr>
          <p:nvPr>
            <p:ph type="title"/>
          </p:nvPr>
        </p:nvSpPr>
        <p:spPr>
          <a:xfrm>
            <a:off x="1592450" y="806075"/>
            <a:ext cx="3129600" cy="1624500"/>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accent3"/>
              </a:buClr>
              <a:buSzPts val="2400"/>
              <a:buNone/>
              <a:defRPr sz="43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3"/>
              </a:buClr>
              <a:buSzPts val="2400"/>
              <a:buNone/>
              <a:defRPr sz="2400">
                <a:solidFill>
                  <a:schemeClr val="accent3"/>
                </a:solidFill>
              </a:defRPr>
            </a:lvl2pPr>
            <a:lvl3pPr lvl="2" algn="l">
              <a:lnSpc>
                <a:spcPct val="100000"/>
              </a:lnSpc>
              <a:spcBef>
                <a:spcPts val="0"/>
              </a:spcBef>
              <a:spcAft>
                <a:spcPts val="0"/>
              </a:spcAft>
              <a:buClr>
                <a:schemeClr val="accent3"/>
              </a:buClr>
              <a:buSzPts val="2400"/>
              <a:buNone/>
              <a:defRPr sz="2400">
                <a:solidFill>
                  <a:schemeClr val="accent3"/>
                </a:solidFill>
              </a:defRPr>
            </a:lvl3pPr>
            <a:lvl4pPr lvl="3" algn="l">
              <a:lnSpc>
                <a:spcPct val="100000"/>
              </a:lnSpc>
              <a:spcBef>
                <a:spcPts val="0"/>
              </a:spcBef>
              <a:spcAft>
                <a:spcPts val="0"/>
              </a:spcAft>
              <a:buClr>
                <a:schemeClr val="accent3"/>
              </a:buClr>
              <a:buSzPts val="2400"/>
              <a:buNone/>
              <a:defRPr sz="2400">
                <a:solidFill>
                  <a:schemeClr val="accent3"/>
                </a:solidFill>
              </a:defRPr>
            </a:lvl4pPr>
            <a:lvl5pPr lvl="4" algn="l">
              <a:lnSpc>
                <a:spcPct val="100000"/>
              </a:lnSpc>
              <a:spcBef>
                <a:spcPts val="0"/>
              </a:spcBef>
              <a:spcAft>
                <a:spcPts val="0"/>
              </a:spcAft>
              <a:buClr>
                <a:schemeClr val="accent3"/>
              </a:buClr>
              <a:buSzPts val="2400"/>
              <a:buNone/>
              <a:defRPr sz="2400">
                <a:solidFill>
                  <a:schemeClr val="accent3"/>
                </a:solidFill>
              </a:defRPr>
            </a:lvl5pPr>
            <a:lvl6pPr lvl="5" algn="l">
              <a:lnSpc>
                <a:spcPct val="100000"/>
              </a:lnSpc>
              <a:spcBef>
                <a:spcPts val="0"/>
              </a:spcBef>
              <a:spcAft>
                <a:spcPts val="0"/>
              </a:spcAft>
              <a:buClr>
                <a:schemeClr val="accent3"/>
              </a:buClr>
              <a:buSzPts val="2400"/>
              <a:buNone/>
              <a:defRPr sz="2400">
                <a:solidFill>
                  <a:schemeClr val="accent3"/>
                </a:solidFill>
              </a:defRPr>
            </a:lvl6pPr>
            <a:lvl7pPr lvl="6" algn="l">
              <a:lnSpc>
                <a:spcPct val="100000"/>
              </a:lnSpc>
              <a:spcBef>
                <a:spcPts val="0"/>
              </a:spcBef>
              <a:spcAft>
                <a:spcPts val="0"/>
              </a:spcAft>
              <a:buClr>
                <a:schemeClr val="accent3"/>
              </a:buClr>
              <a:buSzPts val="2400"/>
              <a:buNone/>
              <a:defRPr sz="2400">
                <a:solidFill>
                  <a:schemeClr val="accent3"/>
                </a:solidFill>
              </a:defRPr>
            </a:lvl7pPr>
            <a:lvl8pPr lvl="7" algn="l">
              <a:lnSpc>
                <a:spcPct val="100000"/>
              </a:lnSpc>
              <a:spcBef>
                <a:spcPts val="0"/>
              </a:spcBef>
              <a:spcAft>
                <a:spcPts val="0"/>
              </a:spcAft>
              <a:buClr>
                <a:schemeClr val="accent3"/>
              </a:buClr>
              <a:buSzPts val="2400"/>
              <a:buNone/>
              <a:defRPr sz="2400">
                <a:solidFill>
                  <a:schemeClr val="accent3"/>
                </a:solidFill>
              </a:defRPr>
            </a:lvl8pPr>
            <a:lvl9pPr lvl="8" algn="l">
              <a:lnSpc>
                <a:spcPct val="100000"/>
              </a:lnSpc>
              <a:spcBef>
                <a:spcPts val="0"/>
              </a:spcBef>
              <a:spcAft>
                <a:spcPts val="0"/>
              </a:spcAft>
              <a:buClr>
                <a:schemeClr val="accent3"/>
              </a:buClr>
              <a:buSzPts val="2400"/>
              <a:buNone/>
              <a:defRPr sz="2400">
                <a:solidFill>
                  <a:schemeClr val="accent3"/>
                </a:solidFill>
              </a:defRPr>
            </a:lvl9pPr>
          </a:lstStyle>
          <a:p>
            <a:endParaRPr/>
          </a:p>
        </p:txBody>
      </p:sp>
      <p:sp>
        <p:nvSpPr>
          <p:cNvPr id="602" name="Google Shape;602;p8"/>
          <p:cNvSpPr txBox="1">
            <a:spLocks noGrp="1"/>
          </p:cNvSpPr>
          <p:nvPr>
            <p:ph type="subTitle" idx="1"/>
          </p:nvPr>
        </p:nvSpPr>
        <p:spPr>
          <a:xfrm>
            <a:off x="1592450" y="2712925"/>
            <a:ext cx="2891400" cy="1624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603" name="Google Shape;603;p8"/>
          <p:cNvGrpSpPr/>
          <p:nvPr/>
        </p:nvGrpSpPr>
        <p:grpSpPr>
          <a:xfrm rot="1800071" flipH="1">
            <a:off x="362740" y="4002241"/>
            <a:ext cx="717247" cy="750757"/>
            <a:chOff x="3153626" y="-2653955"/>
            <a:chExt cx="834426" cy="873411"/>
          </a:xfrm>
        </p:grpSpPr>
        <p:sp>
          <p:nvSpPr>
            <p:cNvPr id="604" name="Google Shape;604;p8"/>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8"/>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8"/>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8"/>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8"/>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8"/>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8"/>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1" name="Google Shape;611;p8"/>
          <p:cNvGrpSpPr/>
          <p:nvPr/>
        </p:nvGrpSpPr>
        <p:grpSpPr>
          <a:xfrm flipH="1">
            <a:off x="329161" y="3231848"/>
            <a:ext cx="166649" cy="167500"/>
            <a:chOff x="3407917" y="-1400250"/>
            <a:chExt cx="193891" cy="194881"/>
          </a:xfrm>
        </p:grpSpPr>
        <p:sp>
          <p:nvSpPr>
            <p:cNvPr id="612" name="Google Shape;612;p8"/>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8"/>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8"/>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8"/>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8"/>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8"/>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 name="Google Shape;618;p8"/>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 name="Google Shape;619;p8"/>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0" name="Google Shape;620;p8"/>
          <p:cNvGrpSpPr/>
          <p:nvPr/>
        </p:nvGrpSpPr>
        <p:grpSpPr>
          <a:xfrm rot="5400000" flipH="1">
            <a:off x="1103399" y="4428830"/>
            <a:ext cx="479293" cy="479293"/>
            <a:chOff x="3560335" y="-646412"/>
            <a:chExt cx="557642" cy="557642"/>
          </a:xfrm>
        </p:grpSpPr>
        <p:sp>
          <p:nvSpPr>
            <p:cNvPr id="621" name="Google Shape;621;p8"/>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8"/>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8"/>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8"/>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8"/>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 name="Google Shape;626;p8"/>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 name="Google Shape;627;p8"/>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8"/>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 name="Google Shape;629;p8"/>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0" name="Google Shape;630;p8"/>
          <p:cNvGrpSpPr/>
          <p:nvPr/>
        </p:nvGrpSpPr>
        <p:grpSpPr>
          <a:xfrm rot="5400000" flipH="1">
            <a:off x="908115" y="4362755"/>
            <a:ext cx="110824" cy="110824"/>
            <a:chOff x="794923" y="2795124"/>
            <a:chExt cx="128941" cy="128941"/>
          </a:xfrm>
        </p:grpSpPr>
        <p:sp>
          <p:nvSpPr>
            <p:cNvPr id="631" name="Google Shape;631;p8"/>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8"/>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3" name="Google Shape;633;p8"/>
          <p:cNvGrpSpPr/>
          <p:nvPr/>
        </p:nvGrpSpPr>
        <p:grpSpPr>
          <a:xfrm flipH="1">
            <a:off x="420134" y="3697300"/>
            <a:ext cx="202705" cy="497323"/>
            <a:chOff x="6219428" y="3871144"/>
            <a:chExt cx="235841" cy="578619"/>
          </a:xfrm>
        </p:grpSpPr>
        <p:sp>
          <p:nvSpPr>
            <p:cNvPr id="634" name="Google Shape;634;p8"/>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8"/>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8"/>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7" name="Google Shape;637;p8"/>
          <p:cNvGrpSpPr/>
          <p:nvPr/>
        </p:nvGrpSpPr>
        <p:grpSpPr>
          <a:xfrm flipH="1">
            <a:off x="621184" y="3465249"/>
            <a:ext cx="196716" cy="249985"/>
            <a:chOff x="2079424" y="521748"/>
            <a:chExt cx="228873" cy="290850"/>
          </a:xfrm>
        </p:grpSpPr>
        <p:sp>
          <p:nvSpPr>
            <p:cNvPr id="638" name="Google Shape;638;p8"/>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8"/>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8"/>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1" name="Google Shape;641;p8"/>
          <p:cNvGrpSpPr/>
          <p:nvPr/>
        </p:nvGrpSpPr>
        <p:grpSpPr>
          <a:xfrm flipH="1">
            <a:off x="8337836" y="793318"/>
            <a:ext cx="545422" cy="666492"/>
            <a:chOff x="2859835" y="2776139"/>
            <a:chExt cx="634581" cy="775442"/>
          </a:xfrm>
        </p:grpSpPr>
        <p:sp>
          <p:nvSpPr>
            <p:cNvPr id="642" name="Google Shape;642;p8"/>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 name="Google Shape;643;p8"/>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 name="Google Shape;644;p8"/>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5" name="Google Shape;645;p8"/>
          <p:cNvGrpSpPr/>
          <p:nvPr/>
        </p:nvGrpSpPr>
        <p:grpSpPr>
          <a:xfrm flipH="1">
            <a:off x="8216745" y="285697"/>
            <a:ext cx="330676" cy="507632"/>
            <a:chOff x="1603769" y="107044"/>
            <a:chExt cx="384731" cy="590613"/>
          </a:xfrm>
        </p:grpSpPr>
        <p:sp>
          <p:nvSpPr>
            <p:cNvPr id="646" name="Google Shape;646;p8"/>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 name="Google Shape;647;p8"/>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p8"/>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p8"/>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p8"/>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8"/>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p8"/>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3" name="Google Shape;653;p8"/>
          <p:cNvGrpSpPr/>
          <p:nvPr/>
        </p:nvGrpSpPr>
        <p:grpSpPr>
          <a:xfrm flipH="1">
            <a:off x="8613523" y="1661529"/>
            <a:ext cx="158924" cy="202737"/>
            <a:chOff x="2947570" y="-1075969"/>
            <a:chExt cx="184903" cy="235878"/>
          </a:xfrm>
        </p:grpSpPr>
        <p:sp>
          <p:nvSpPr>
            <p:cNvPr id="654" name="Google Shape;654;p8"/>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 name="Google Shape;655;p8"/>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8"/>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7" name="Google Shape;657;p8"/>
          <p:cNvGrpSpPr/>
          <p:nvPr/>
        </p:nvGrpSpPr>
        <p:grpSpPr>
          <a:xfrm flipH="1">
            <a:off x="7951597" y="910536"/>
            <a:ext cx="158924" cy="202737"/>
            <a:chOff x="2947570" y="-1075969"/>
            <a:chExt cx="184903" cy="235878"/>
          </a:xfrm>
        </p:grpSpPr>
        <p:sp>
          <p:nvSpPr>
            <p:cNvPr id="658" name="Google Shape;658;p8"/>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8"/>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 name="Google Shape;660;p8"/>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1" name="Google Shape;661;p8"/>
          <p:cNvGrpSpPr/>
          <p:nvPr/>
        </p:nvGrpSpPr>
        <p:grpSpPr>
          <a:xfrm flipH="1">
            <a:off x="8772431" y="550777"/>
            <a:ext cx="110824" cy="110824"/>
            <a:chOff x="794923" y="2795124"/>
            <a:chExt cx="128941" cy="128941"/>
          </a:xfrm>
        </p:grpSpPr>
        <p:sp>
          <p:nvSpPr>
            <p:cNvPr id="662" name="Google Shape;662;p8"/>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 name="Google Shape;663;p8"/>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4" name="Google Shape;664;p8"/>
          <p:cNvGrpSpPr/>
          <p:nvPr/>
        </p:nvGrpSpPr>
        <p:grpSpPr>
          <a:xfrm flipH="1">
            <a:off x="7564858" y="214412"/>
            <a:ext cx="576312" cy="578897"/>
            <a:chOff x="1889565" y="-3382437"/>
            <a:chExt cx="670520" cy="673527"/>
          </a:xfrm>
        </p:grpSpPr>
        <p:sp>
          <p:nvSpPr>
            <p:cNvPr id="665" name="Google Shape;665;p8"/>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 name="Google Shape;666;p8"/>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8"/>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8"/>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 name="Google Shape;669;p8"/>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0" name="Google Shape;670;p8"/>
          <p:cNvGrpSpPr/>
          <p:nvPr/>
        </p:nvGrpSpPr>
        <p:grpSpPr>
          <a:xfrm flipH="1">
            <a:off x="7353657" y="290627"/>
            <a:ext cx="110824" cy="110824"/>
            <a:chOff x="794923" y="2795124"/>
            <a:chExt cx="128941" cy="128941"/>
          </a:xfrm>
        </p:grpSpPr>
        <p:sp>
          <p:nvSpPr>
            <p:cNvPr id="671" name="Google Shape;671;p8"/>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8"/>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3" name="Google Shape;673;p8"/>
          <p:cNvGrpSpPr/>
          <p:nvPr/>
        </p:nvGrpSpPr>
        <p:grpSpPr>
          <a:xfrm>
            <a:off x="8276594" y="4454822"/>
            <a:ext cx="308365" cy="307514"/>
            <a:chOff x="2601030" y="2721166"/>
            <a:chExt cx="358773" cy="357783"/>
          </a:xfrm>
        </p:grpSpPr>
        <p:sp>
          <p:nvSpPr>
            <p:cNvPr id="674" name="Google Shape;674;p8"/>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8"/>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8"/>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8"/>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8"/>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 name="Google Shape;679;p8"/>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8"/>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8"/>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2" name="Google Shape;682;p8"/>
          <p:cNvGrpSpPr/>
          <p:nvPr/>
        </p:nvGrpSpPr>
        <p:grpSpPr>
          <a:xfrm>
            <a:off x="621012" y="439163"/>
            <a:ext cx="200705" cy="200675"/>
            <a:chOff x="6886110" y="773687"/>
            <a:chExt cx="249075" cy="249038"/>
          </a:xfrm>
        </p:grpSpPr>
        <p:sp>
          <p:nvSpPr>
            <p:cNvPr id="683" name="Google Shape;683;p8"/>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8"/>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8"/>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8"/>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8"/>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8"/>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8"/>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8"/>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hoto and title">
  <p:cSld name="CUSTOM_4">
    <p:bg>
      <p:bgPr>
        <a:solidFill>
          <a:schemeClr val="dk2"/>
        </a:solidFill>
        <a:effectLst/>
      </p:bgPr>
    </p:bg>
    <p:spTree>
      <p:nvGrpSpPr>
        <p:cNvPr id="1" name="Shape 691"/>
        <p:cNvGrpSpPr/>
        <p:nvPr/>
      </p:nvGrpSpPr>
      <p:grpSpPr>
        <a:xfrm>
          <a:off x="0" y="0"/>
          <a:ext cx="0" cy="0"/>
          <a:chOff x="0" y="0"/>
          <a:chExt cx="0" cy="0"/>
        </a:xfrm>
      </p:grpSpPr>
      <p:sp>
        <p:nvSpPr>
          <p:cNvPr id="692" name="Google Shape;692;p9"/>
          <p:cNvSpPr txBox="1">
            <a:spLocks noGrp="1"/>
          </p:cNvSpPr>
          <p:nvPr>
            <p:ph type="title"/>
          </p:nvPr>
        </p:nvSpPr>
        <p:spPr>
          <a:xfrm rot="122813">
            <a:off x="2994340" y="1933203"/>
            <a:ext cx="2494592" cy="1859693"/>
          </a:xfrm>
          <a:prstGeom prst="rect">
            <a:avLst/>
          </a:prstGeom>
          <a:noFill/>
          <a:ln>
            <a:noFill/>
          </a:ln>
        </p:spPr>
        <p:txBody>
          <a:bodyPr spcFirstLastPara="1" wrap="square" lIns="91425" tIns="91425" rIns="91425" bIns="91425" anchor="ctr" anchorCtr="0">
            <a:noAutofit/>
          </a:bodyPr>
          <a:lstStyle>
            <a:lvl1pPr lvl="0" algn="r">
              <a:lnSpc>
                <a:spcPct val="90000"/>
              </a:lnSpc>
              <a:spcBef>
                <a:spcPts val="0"/>
              </a:spcBef>
              <a:spcAft>
                <a:spcPts val="0"/>
              </a:spcAft>
              <a:buClr>
                <a:schemeClr val="lt1"/>
              </a:buClr>
              <a:buSzPts val="3300"/>
              <a:buFont typeface="Montserrat"/>
              <a:buNone/>
              <a:defRPr sz="3000">
                <a:solidFill>
                  <a:schemeClr val="accent2"/>
                </a:solidFill>
              </a:defRPr>
            </a:lvl1pPr>
            <a:lvl2pPr lvl="1"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2pPr>
            <a:lvl3pPr lvl="2"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3pPr>
            <a:lvl4pPr lvl="3"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4pPr>
            <a:lvl5pPr lvl="4"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5pPr>
            <a:lvl6pPr lvl="5"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6pPr>
            <a:lvl7pPr lvl="6"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7pPr>
            <a:lvl8pPr lvl="7"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8pPr>
            <a:lvl9pPr lvl="8"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9pPr>
          </a:lstStyle>
          <a:p>
            <a:endParaRPr/>
          </a:p>
        </p:txBody>
      </p:sp>
      <p:grpSp>
        <p:nvGrpSpPr>
          <p:cNvPr id="693" name="Google Shape;693;p9"/>
          <p:cNvGrpSpPr/>
          <p:nvPr/>
        </p:nvGrpSpPr>
        <p:grpSpPr>
          <a:xfrm flipH="1">
            <a:off x="8488193" y="4235172"/>
            <a:ext cx="393370" cy="344419"/>
            <a:chOff x="299281" y="2848081"/>
            <a:chExt cx="457673" cy="400720"/>
          </a:xfrm>
        </p:grpSpPr>
        <p:sp>
          <p:nvSpPr>
            <p:cNvPr id="694" name="Google Shape;694;p9"/>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9"/>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6" name="Google Shape;696;p9"/>
          <p:cNvGrpSpPr/>
          <p:nvPr/>
        </p:nvGrpSpPr>
        <p:grpSpPr>
          <a:xfrm flipH="1">
            <a:off x="8758877" y="3942228"/>
            <a:ext cx="110824" cy="110824"/>
            <a:chOff x="794923" y="2795124"/>
            <a:chExt cx="128941" cy="128941"/>
          </a:xfrm>
        </p:grpSpPr>
        <p:sp>
          <p:nvSpPr>
            <p:cNvPr id="697" name="Google Shape;697;p9"/>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9"/>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9" name="Google Shape;699;p9"/>
          <p:cNvGrpSpPr/>
          <p:nvPr/>
        </p:nvGrpSpPr>
        <p:grpSpPr>
          <a:xfrm flipH="1">
            <a:off x="7768006" y="4071773"/>
            <a:ext cx="645057" cy="788474"/>
            <a:chOff x="794919" y="4014442"/>
            <a:chExt cx="750503" cy="917364"/>
          </a:xfrm>
        </p:grpSpPr>
        <p:sp>
          <p:nvSpPr>
            <p:cNvPr id="700" name="Google Shape;700;p9"/>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9"/>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9"/>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3" name="Google Shape;703;p9"/>
          <p:cNvGrpSpPr/>
          <p:nvPr/>
        </p:nvGrpSpPr>
        <p:grpSpPr>
          <a:xfrm flipH="1">
            <a:off x="8309643" y="3582268"/>
            <a:ext cx="181240" cy="670824"/>
            <a:chOff x="2419167" y="1286206"/>
            <a:chExt cx="210867" cy="780481"/>
          </a:xfrm>
        </p:grpSpPr>
        <p:sp>
          <p:nvSpPr>
            <p:cNvPr id="704" name="Google Shape;704;p9"/>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9"/>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9"/>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 name="Google Shape;707;p9"/>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 name="Google Shape;708;p9"/>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9"/>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9"/>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9"/>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9"/>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9"/>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9"/>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9"/>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9"/>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9"/>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 name="Google Shape;718;p9"/>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19" name="Google Shape;719;p9"/>
          <p:cNvSpPr/>
          <p:nvPr/>
        </p:nvSpPr>
        <p:spPr>
          <a:xfrm flipH="1">
            <a:off x="8645758" y="3267141"/>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20" name="Google Shape;720;p9"/>
          <p:cNvGrpSpPr/>
          <p:nvPr/>
        </p:nvGrpSpPr>
        <p:grpSpPr>
          <a:xfrm flipH="1">
            <a:off x="7545149" y="4724289"/>
            <a:ext cx="110824" cy="110824"/>
            <a:chOff x="794923" y="2795124"/>
            <a:chExt cx="128941" cy="128941"/>
          </a:xfrm>
        </p:grpSpPr>
        <p:sp>
          <p:nvSpPr>
            <p:cNvPr id="721" name="Google Shape;721;p9"/>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9"/>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3" name="Google Shape;723;p9"/>
          <p:cNvGrpSpPr/>
          <p:nvPr/>
        </p:nvGrpSpPr>
        <p:grpSpPr>
          <a:xfrm flipH="1">
            <a:off x="8636973" y="3556764"/>
            <a:ext cx="187263" cy="187264"/>
            <a:chOff x="1447449" y="4268259"/>
            <a:chExt cx="217875" cy="217875"/>
          </a:xfrm>
        </p:grpSpPr>
        <p:sp>
          <p:nvSpPr>
            <p:cNvPr id="724" name="Google Shape;724;p9"/>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 name="Google Shape;725;p9"/>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9"/>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9"/>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9"/>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9"/>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9"/>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9"/>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2" name="Google Shape;732;p9"/>
          <p:cNvGrpSpPr/>
          <p:nvPr/>
        </p:nvGrpSpPr>
        <p:grpSpPr>
          <a:xfrm>
            <a:off x="8276589" y="385746"/>
            <a:ext cx="308365" cy="307514"/>
            <a:chOff x="2601030" y="2721166"/>
            <a:chExt cx="358773" cy="357783"/>
          </a:xfrm>
        </p:grpSpPr>
        <p:sp>
          <p:nvSpPr>
            <p:cNvPr id="733" name="Google Shape;733;p9"/>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9"/>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9"/>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9"/>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9"/>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9"/>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9"/>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9"/>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1" name="Google Shape;741;p9"/>
          <p:cNvGrpSpPr/>
          <p:nvPr/>
        </p:nvGrpSpPr>
        <p:grpSpPr>
          <a:xfrm>
            <a:off x="353077" y="383180"/>
            <a:ext cx="545422" cy="666492"/>
            <a:chOff x="2859835" y="2776139"/>
            <a:chExt cx="634581" cy="775442"/>
          </a:xfrm>
        </p:grpSpPr>
        <p:sp>
          <p:nvSpPr>
            <p:cNvPr id="742" name="Google Shape;742;p9"/>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9"/>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 name="Google Shape;744;p9"/>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45" name="Google Shape;745;p9"/>
          <p:cNvSpPr/>
          <p:nvPr/>
        </p:nvSpPr>
        <p:spPr>
          <a:xfrm>
            <a:off x="1528132" y="248511"/>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lt1"/>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46" name="Google Shape;746;p9"/>
          <p:cNvGrpSpPr/>
          <p:nvPr/>
        </p:nvGrpSpPr>
        <p:grpSpPr>
          <a:xfrm rot="10800000">
            <a:off x="295877" y="1200225"/>
            <a:ext cx="606382" cy="616689"/>
            <a:chOff x="3027518" y="-1395725"/>
            <a:chExt cx="705506" cy="717497"/>
          </a:xfrm>
        </p:grpSpPr>
        <p:sp>
          <p:nvSpPr>
            <p:cNvPr id="747" name="Google Shape;747;p9"/>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9"/>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9"/>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9"/>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9"/>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9"/>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9"/>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 name="Google Shape;754;p9"/>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9"/>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6" name="Google Shape;756;p9"/>
          <p:cNvGrpSpPr/>
          <p:nvPr/>
        </p:nvGrpSpPr>
        <p:grpSpPr>
          <a:xfrm>
            <a:off x="852522" y="261574"/>
            <a:ext cx="576312" cy="578897"/>
            <a:chOff x="1889565" y="-3382437"/>
            <a:chExt cx="670520" cy="673527"/>
          </a:xfrm>
        </p:grpSpPr>
        <p:sp>
          <p:nvSpPr>
            <p:cNvPr id="757" name="Google Shape;757;p9"/>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9"/>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9"/>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9"/>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 name="Google Shape;761;p9"/>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2" name="Google Shape;762;p9"/>
          <p:cNvGrpSpPr/>
          <p:nvPr/>
        </p:nvGrpSpPr>
        <p:grpSpPr>
          <a:xfrm flipH="1">
            <a:off x="285949" y="439639"/>
            <a:ext cx="110824" cy="110824"/>
            <a:chOff x="794923" y="2795124"/>
            <a:chExt cx="128941" cy="128941"/>
          </a:xfrm>
        </p:grpSpPr>
        <p:sp>
          <p:nvSpPr>
            <p:cNvPr id="763" name="Google Shape;763;p9"/>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 name="Google Shape;764;p9"/>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5" name="Google Shape;765;p9"/>
          <p:cNvGrpSpPr/>
          <p:nvPr/>
        </p:nvGrpSpPr>
        <p:grpSpPr>
          <a:xfrm>
            <a:off x="619592" y="4514939"/>
            <a:ext cx="187263" cy="187264"/>
            <a:chOff x="1447449" y="4268259"/>
            <a:chExt cx="217875" cy="217875"/>
          </a:xfrm>
        </p:grpSpPr>
        <p:sp>
          <p:nvSpPr>
            <p:cNvPr id="766" name="Google Shape;766;p9"/>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 name="Google Shape;767;p9"/>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 name="Google Shape;768;p9"/>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 name="Google Shape;769;p9"/>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 name="Google Shape;770;p9"/>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9"/>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 name="Google Shape;772;p9"/>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9"/>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4" name="Google Shape;774;p9"/>
          <p:cNvSpPr/>
          <p:nvPr/>
        </p:nvSpPr>
        <p:spPr>
          <a:xfrm>
            <a:off x="0" y="0"/>
            <a:ext cx="9170139" cy="5143313"/>
          </a:xfrm>
          <a:custGeom>
            <a:avLst/>
            <a:gdLst/>
            <a:ahLst/>
            <a:cxnLst/>
            <a:rect l="l" t="t" r="r" b="b"/>
            <a:pathLst>
              <a:path w="285474" h="160578" extrusionOk="0">
                <a:moveTo>
                  <a:pt x="275741" y="5353"/>
                </a:moveTo>
                <a:cubicBezTo>
                  <a:pt x="275741" y="8359"/>
                  <a:pt x="278158" y="10803"/>
                  <a:pt x="281138" y="10803"/>
                </a:cubicBezTo>
                <a:lnTo>
                  <a:pt x="281138" y="149775"/>
                </a:lnTo>
                <a:cubicBezTo>
                  <a:pt x="278158" y="149775"/>
                  <a:pt x="275741" y="152219"/>
                  <a:pt x="275741" y="155225"/>
                </a:cubicBezTo>
                <a:lnTo>
                  <a:pt x="9733" y="155225"/>
                </a:lnTo>
                <a:cubicBezTo>
                  <a:pt x="9733" y="152219"/>
                  <a:pt x="7315" y="149775"/>
                  <a:pt x="4336" y="149775"/>
                </a:cubicBezTo>
                <a:lnTo>
                  <a:pt x="4336" y="10803"/>
                </a:lnTo>
                <a:cubicBezTo>
                  <a:pt x="7315" y="10803"/>
                  <a:pt x="9733" y="8359"/>
                  <a:pt x="9733" y="5353"/>
                </a:cubicBezTo>
                <a:close/>
                <a:moveTo>
                  <a:pt x="0" y="0"/>
                </a:moveTo>
                <a:lnTo>
                  <a:pt x="0" y="160578"/>
                </a:lnTo>
                <a:lnTo>
                  <a:pt x="285473" y="160578"/>
                </a:lnTo>
                <a:lnTo>
                  <a:pt x="285473" y="0"/>
                </a:lnTo>
                <a:close/>
              </a:path>
            </a:pathLst>
          </a:custGeom>
          <a:solidFill>
            <a:srgbClr val="4766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775"/>
        <p:cNvGrpSpPr/>
        <p:nvPr/>
      </p:nvGrpSpPr>
      <p:grpSpPr>
        <a:xfrm>
          <a:off x="0" y="0"/>
          <a:ext cx="0" cy="0"/>
          <a:chOff x="0" y="0"/>
          <a:chExt cx="0" cy="0"/>
        </a:xfrm>
      </p:grpSpPr>
      <p:sp>
        <p:nvSpPr>
          <p:cNvPr id="776" name="Google Shape;776;p10"/>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 name="Google Shape;777;p10"/>
          <p:cNvSpPr txBox="1">
            <a:spLocks noGrp="1"/>
          </p:cNvSpPr>
          <p:nvPr>
            <p:ph type="title"/>
          </p:nvPr>
        </p:nvSpPr>
        <p:spPr>
          <a:xfrm>
            <a:off x="1268550" y="539500"/>
            <a:ext cx="66069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2"/>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78" name="Google Shape;778;p10"/>
          <p:cNvSpPr txBox="1">
            <a:spLocks noGrp="1"/>
          </p:cNvSpPr>
          <p:nvPr>
            <p:ph type="subTitle" idx="1"/>
          </p:nvPr>
        </p:nvSpPr>
        <p:spPr>
          <a:xfrm>
            <a:off x="955775" y="2832131"/>
            <a:ext cx="1843500" cy="816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779" name="Google Shape;779;p10"/>
          <p:cNvSpPr txBox="1">
            <a:spLocks noGrp="1"/>
          </p:cNvSpPr>
          <p:nvPr>
            <p:ph type="subTitle" idx="2"/>
          </p:nvPr>
        </p:nvSpPr>
        <p:spPr>
          <a:xfrm>
            <a:off x="955775" y="2494525"/>
            <a:ext cx="1843500" cy="28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lt1"/>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sp>
        <p:nvSpPr>
          <p:cNvPr id="780" name="Google Shape;780;p10"/>
          <p:cNvSpPr txBox="1">
            <a:spLocks noGrp="1"/>
          </p:cNvSpPr>
          <p:nvPr>
            <p:ph type="subTitle" idx="3"/>
          </p:nvPr>
        </p:nvSpPr>
        <p:spPr>
          <a:xfrm>
            <a:off x="3650250" y="2832131"/>
            <a:ext cx="1843500" cy="816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781" name="Google Shape;781;p10"/>
          <p:cNvSpPr txBox="1">
            <a:spLocks noGrp="1"/>
          </p:cNvSpPr>
          <p:nvPr>
            <p:ph type="subTitle" idx="4"/>
          </p:nvPr>
        </p:nvSpPr>
        <p:spPr>
          <a:xfrm>
            <a:off x="3650250" y="2494525"/>
            <a:ext cx="1843500" cy="28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lt1"/>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sp>
        <p:nvSpPr>
          <p:cNvPr id="782" name="Google Shape;782;p10"/>
          <p:cNvSpPr txBox="1">
            <a:spLocks noGrp="1"/>
          </p:cNvSpPr>
          <p:nvPr>
            <p:ph type="subTitle" idx="5"/>
          </p:nvPr>
        </p:nvSpPr>
        <p:spPr>
          <a:xfrm>
            <a:off x="6344725" y="2832131"/>
            <a:ext cx="1843500" cy="816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783" name="Google Shape;783;p10"/>
          <p:cNvSpPr txBox="1">
            <a:spLocks noGrp="1"/>
          </p:cNvSpPr>
          <p:nvPr>
            <p:ph type="subTitle" idx="6"/>
          </p:nvPr>
        </p:nvSpPr>
        <p:spPr>
          <a:xfrm>
            <a:off x="6344725" y="2494525"/>
            <a:ext cx="1843500" cy="28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lt1"/>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grpSp>
        <p:nvGrpSpPr>
          <p:cNvPr id="784" name="Google Shape;784;p10"/>
          <p:cNvGrpSpPr/>
          <p:nvPr/>
        </p:nvGrpSpPr>
        <p:grpSpPr>
          <a:xfrm>
            <a:off x="650863" y="3532692"/>
            <a:ext cx="181240" cy="670824"/>
            <a:chOff x="2419167" y="1286206"/>
            <a:chExt cx="210867" cy="780481"/>
          </a:xfrm>
        </p:grpSpPr>
        <p:sp>
          <p:nvSpPr>
            <p:cNvPr id="785" name="Google Shape;785;p10"/>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10"/>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10"/>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10"/>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10"/>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 name="Google Shape;790;p10"/>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10"/>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10"/>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 name="Google Shape;793;p10"/>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10"/>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10"/>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10"/>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 name="Google Shape;797;p10"/>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10"/>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 name="Google Shape;799;p10"/>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0" name="Google Shape;800;p10"/>
          <p:cNvGrpSpPr/>
          <p:nvPr/>
        </p:nvGrpSpPr>
        <p:grpSpPr>
          <a:xfrm>
            <a:off x="288352" y="3190359"/>
            <a:ext cx="308365" cy="307514"/>
            <a:chOff x="2601030" y="2721166"/>
            <a:chExt cx="358773" cy="357783"/>
          </a:xfrm>
        </p:grpSpPr>
        <p:sp>
          <p:nvSpPr>
            <p:cNvPr id="801" name="Google Shape;801;p1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 name="Google Shape;802;p1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 name="Google Shape;803;p1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 name="Google Shape;804;p1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 name="Google Shape;805;p1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1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1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1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9" name="Google Shape;809;p10"/>
          <p:cNvGrpSpPr/>
          <p:nvPr/>
        </p:nvGrpSpPr>
        <p:grpSpPr>
          <a:xfrm flipH="1">
            <a:off x="278088" y="3731031"/>
            <a:ext cx="196716" cy="249985"/>
            <a:chOff x="2079424" y="521748"/>
            <a:chExt cx="228873" cy="290850"/>
          </a:xfrm>
        </p:grpSpPr>
        <p:sp>
          <p:nvSpPr>
            <p:cNvPr id="810" name="Google Shape;810;p10"/>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10"/>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10"/>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3" name="Google Shape;813;p10"/>
          <p:cNvGrpSpPr/>
          <p:nvPr/>
        </p:nvGrpSpPr>
        <p:grpSpPr>
          <a:xfrm>
            <a:off x="240681" y="4289926"/>
            <a:ext cx="576312" cy="578897"/>
            <a:chOff x="1889565" y="-3382437"/>
            <a:chExt cx="670520" cy="673527"/>
          </a:xfrm>
        </p:grpSpPr>
        <p:sp>
          <p:nvSpPr>
            <p:cNvPr id="814" name="Google Shape;814;p10"/>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 name="Google Shape;815;p10"/>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 name="Google Shape;816;p10"/>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10"/>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10"/>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9" name="Google Shape;819;p10"/>
          <p:cNvGrpSpPr/>
          <p:nvPr/>
        </p:nvGrpSpPr>
        <p:grpSpPr>
          <a:xfrm>
            <a:off x="893802" y="4127682"/>
            <a:ext cx="110824" cy="110824"/>
            <a:chOff x="794923" y="2795124"/>
            <a:chExt cx="128941" cy="128941"/>
          </a:xfrm>
        </p:grpSpPr>
        <p:sp>
          <p:nvSpPr>
            <p:cNvPr id="820" name="Google Shape;820;p10"/>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10"/>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2" name="Google Shape;822;p10"/>
          <p:cNvGrpSpPr/>
          <p:nvPr/>
        </p:nvGrpSpPr>
        <p:grpSpPr>
          <a:xfrm rot="5400000" flipH="1">
            <a:off x="1012144" y="4368923"/>
            <a:ext cx="479293" cy="479293"/>
            <a:chOff x="3560335" y="-646412"/>
            <a:chExt cx="557642" cy="557642"/>
          </a:xfrm>
        </p:grpSpPr>
        <p:sp>
          <p:nvSpPr>
            <p:cNvPr id="823" name="Google Shape;823;p10"/>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10"/>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10"/>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 name="Google Shape;826;p10"/>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 name="Google Shape;827;p10"/>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 name="Google Shape;828;p10"/>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10"/>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 name="Google Shape;830;p10"/>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 name="Google Shape;831;p10"/>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2" name="Google Shape;832;p10"/>
          <p:cNvGrpSpPr/>
          <p:nvPr/>
        </p:nvGrpSpPr>
        <p:grpSpPr>
          <a:xfrm>
            <a:off x="559039" y="369684"/>
            <a:ext cx="308365" cy="307514"/>
            <a:chOff x="2601030" y="2721166"/>
            <a:chExt cx="358773" cy="357783"/>
          </a:xfrm>
        </p:grpSpPr>
        <p:sp>
          <p:nvSpPr>
            <p:cNvPr id="833" name="Google Shape;833;p1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 name="Google Shape;834;p1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 name="Google Shape;835;p1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1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 name="Google Shape;837;p1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 name="Google Shape;838;p1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 name="Google Shape;839;p1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 name="Google Shape;840;p1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1" name="Google Shape;841;p10"/>
          <p:cNvGrpSpPr/>
          <p:nvPr/>
        </p:nvGrpSpPr>
        <p:grpSpPr>
          <a:xfrm>
            <a:off x="7642475" y="242214"/>
            <a:ext cx="200705" cy="200675"/>
            <a:chOff x="6886110" y="773687"/>
            <a:chExt cx="249075" cy="249038"/>
          </a:xfrm>
        </p:grpSpPr>
        <p:sp>
          <p:nvSpPr>
            <p:cNvPr id="842" name="Google Shape;842;p10"/>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 name="Google Shape;843;p10"/>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10"/>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10"/>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10"/>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10"/>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 name="Google Shape;848;p10"/>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 name="Google Shape;849;p10"/>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0" name="Google Shape;850;p10"/>
          <p:cNvGrpSpPr/>
          <p:nvPr/>
        </p:nvGrpSpPr>
        <p:grpSpPr>
          <a:xfrm>
            <a:off x="8471468" y="269629"/>
            <a:ext cx="330676" cy="507632"/>
            <a:chOff x="1603769" y="107044"/>
            <a:chExt cx="384731" cy="590613"/>
          </a:xfrm>
        </p:grpSpPr>
        <p:sp>
          <p:nvSpPr>
            <p:cNvPr id="851" name="Google Shape;851;p10"/>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10"/>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 name="Google Shape;853;p10"/>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10"/>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 name="Google Shape;855;p10"/>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 name="Google Shape;856;p10"/>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 name="Google Shape;857;p10"/>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8" name="Google Shape;858;p10"/>
          <p:cNvGrpSpPr/>
          <p:nvPr/>
        </p:nvGrpSpPr>
        <p:grpSpPr>
          <a:xfrm>
            <a:off x="8724222" y="1597869"/>
            <a:ext cx="110824" cy="110824"/>
            <a:chOff x="794923" y="2795124"/>
            <a:chExt cx="128941" cy="128941"/>
          </a:xfrm>
        </p:grpSpPr>
        <p:sp>
          <p:nvSpPr>
            <p:cNvPr id="859" name="Google Shape;859;p10"/>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10"/>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1" name="Google Shape;861;p10"/>
          <p:cNvGrpSpPr/>
          <p:nvPr/>
        </p:nvGrpSpPr>
        <p:grpSpPr>
          <a:xfrm>
            <a:off x="8317746" y="873319"/>
            <a:ext cx="576312" cy="578897"/>
            <a:chOff x="1889565" y="-3382437"/>
            <a:chExt cx="670520" cy="673527"/>
          </a:xfrm>
        </p:grpSpPr>
        <p:sp>
          <p:nvSpPr>
            <p:cNvPr id="862" name="Google Shape;862;p10"/>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10"/>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10"/>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 name="Google Shape;865;p10"/>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10"/>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7" name="Google Shape;867;p10"/>
          <p:cNvGrpSpPr/>
          <p:nvPr/>
        </p:nvGrpSpPr>
        <p:grpSpPr>
          <a:xfrm>
            <a:off x="8071853" y="348940"/>
            <a:ext cx="202705" cy="497323"/>
            <a:chOff x="6219428" y="3871144"/>
            <a:chExt cx="235841" cy="578619"/>
          </a:xfrm>
        </p:grpSpPr>
        <p:sp>
          <p:nvSpPr>
            <p:cNvPr id="868" name="Google Shape;868;p10"/>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10"/>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10"/>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1" name="Google Shape;871;p10"/>
          <p:cNvGrpSpPr/>
          <p:nvPr/>
        </p:nvGrpSpPr>
        <p:grpSpPr>
          <a:xfrm>
            <a:off x="8276594" y="4454822"/>
            <a:ext cx="308365" cy="307514"/>
            <a:chOff x="2601030" y="2721166"/>
            <a:chExt cx="358773" cy="357783"/>
          </a:xfrm>
        </p:grpSpPr>
        <p:sp>
          <p:nvSpPr>
            <p:cNvPr id="872" name="Google Shape;872;p1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 name="Google Shape;873;p1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1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 name="Google Shape;875;p1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 name="Google Shape;876;p1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 name="Google Shape;877;p1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 name="Google Shape;878;p1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 name="Google Shape;879;p1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1pPr>
            <a:lvl2pPr marL="914400" marR="0" lvl="1"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2pPr>
            <a:lvl3pPr marL="1371600" marR="0" lvl="2"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3pPr>
            <a:lvl4pPr marL="1828800" marR="0" lvl="3"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4pPr>
            <a:lvl5pPr marL="2286000" marR="0" lvl="4"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5pPr>
            <a:lvl6pPr marL="2743200" marR="0" lvl="5"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6pPr>
            <a:lvl7pPr marL="3200400" marR="0" lvl="6"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7pPr>
            <a:lvl8pPr marL="3657600" marR="0" lvl="7"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8pPr>
            <a:lvl9pPr marL="4114800" marR="0" lvl="8" indent="-304800" algn="l" rtl="0">
              <a:lnSpc>
                <a:spcPct val="115000"/>
              </a:lnSpc>
              <a:spcBef>
                <a:spcPts val="1600"/>
              </a:spcBef>
              <a:spcAft>
                <a:spcPts val="160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EA4335"/>
          </p15:clr>
        </p15:guide>
        <p15:guide id="2" pos="5760">
          <p15:clr>
            <a:srgbClr val="EA4335"/>
          </p15:clr>
        </p15:guide>
        <p15:guide id="3">
          <p15:clr>
            <a:srgbClr val="EA4335"/>
          </p15:clr>
        </p15:guide>
        <p15:guide id="4" pos="449">
          <p15:clr>
            <a:srgbClr val="EA4335"/>
          </p15:clr>
        </p15:guide>
        <p15:guide id="5" pos="5311">
          <p15:clr>
            <a:srgbClr val="EA4335"/>
          </p15:clr>
        </p15:guide>
        <p15:guide id="6" orient="horz">
          <p15:clr>
            <a:srgbClr val="EA4335"/>
          </p15:clr>
        </p15:guide>
        <p15:guide id="7" orient="horz" pos="1620">
          <p15:clr>
            <a:srgbClr val="EA4335"/>
          </p15:clr>
        </p15:guide>
        <p15:guide id="8" orient="horz" pos="3237">
          <p15:clr>
            <a:srgbClr val="EA4335"/>
          </p15:clr>
        </p15:guide>
        <p15:guide id="9" orient="horz" pos="2903">
          <p15:clr>
            <a:srgbClr val="EA4335"/>
          </p15:clr>
        </p15:guide>
        <p15:guide id="10" orient="horz" pos="340">
          <p15:clr>
            <a:srgbClr val="EA4335"/>
          </p15:clr>
        </p15:guide>
        <p15:guide id="11" orient="horz" pos="617">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02"/>
        <p:cNvGrpSpPr/>
        <p:nvPr/>
      </p:nvGrpSpPr>
      <p:grpSpPr>
        <a:xfrm>
          <a:off x="0" y="0"/>
          <a:ext cx="0" cy="0"/>
          <a:chOff x="0" y="0"/>
          <a:chExt cx="0" cy="0"/>
        </a:xfrm>
      </p:grpSpPr>
      <p:sp>
        <p:nvSpPr>
          <p:cNvPr id="2703" name="Google Shape;2703;p30"/>
          <p:cNvSpPr txBox="1">
            <a:spLocks noGrp="1"/>
          </p:cNvSpPr>
          <p:nvPr>
            <p:ph type="ctrTitle"/>
          </p:nvPr>
        </p:nvSpPr>
        <p:spPr>
          <a:xfrm>
            <a:off x="1002900" y="957352"/>
            <a:ext cx="7138200" cy="2904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5200"/>
              <a:buNone/>
            </a:pPr>
            <a:r>
              <a:rPr lang="en" sz="4800">
                <a:latin typeface="Montserrat"/>
                <a:ea typeface="Montserrat"/>
                <a:cs typeface="Montserrat"/>
                <a:sym typeface="Montserrat"/>
              </a:rPr>
              <a:t>IoT Based Real time </a:t>
            </a:r>
            <a:r>
              <a:rPr lang="en" sz="4800" b="1">
                <a:latin typeface="Montserrat"/>
                <a:ea typeface="Montserrat"/>
                <a:cs typeface="Montserrat"/>
                <a:sym typeface="Montserrat"/>
              </a:rPr>
              <a:t>Sleep Apnea </a:t>
            </a:r>
            <a:r>
              <a:rPr lang="en" sz="4800">
                <a:latin typeface="Montserrat"/>
                <a:ea typeface="Montserrat"/>
                <a:cs typeface="Montserrat"/>
                <a:sym typeface="Montserrat"/>
              </a:rPr>
              <a:t>screening  system</a:t>
            </a:r>
            <a:endParaRPr sz="4800">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774"/>
        <p:cNvGrpSpPr/>
        <p:nvPr/>
      </p:nvGrpSpPr>
      <p:grpSpPr>
        <a:xfrm>
          <a:off x="0" y="0"/>
          <a:ext cx="0" cy="0"/>
          <a:chOff x="0" y="0"/>
          <a:chExt cx="0" cy="0"/>
        </a:xfrm>
      </p:grpSpPr>
      <p:sp>
        <p:nvSpPr>
          <p:cNvPr id="2775" name="Google Shape;2775;p39"/>
          <p:cNvSpPr txBox="1">
            <a:spLocks noGrp="1"/>
          </p:cNvSpPr>
          <p:nvPr>
            <p:ph type="title"/>
          </p:nvPr>
        </p:nvSpPr>
        <p:spPr>
          <a:xfrm>
            <a:off x="1981350" y="539500"/>
            <a:ext cx="5181300" cy="50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a:t>Materials</a:t>
            </a:r>
            <a:endParaRPr/>
          </a:p>
        </p:txBody>
      </p:sp>
      <p:sp>
        <p:nvSpPr>
          <p:cNvPr id="2776" name="Google Shape;2776;p39"/>
          <p:cNvSpPr txBox="1">
            <a:spLocks noGrp="1"/>
          </p:cNvSpPr>
          <p:nvPr>
            <p:ph type="subTitle" idx="1"/>
          </p:nvPr>
        </p:nvSpPr>
        <p:spPr>
          <a:xfrm>
            <a:off x="185988" y="3724350"/>
            <a:ext cx="4455300" cy="464700"/>
          </a:xfrm>
          <a:prstGeom prst="rect">
            <a:avLst/>
          </a:prstGeom>
          <a:noFill/>
          <a:ln>
            <a:noFill/>
          </a:ln>
        </p:spPr>
        <p:txBody>
          <a:bodyPr spcFirstLastPara="1" wrap="square" lIns="91425" tIns="91425" rIns="91425" bIns="0" anchor="ctr" anchorCtr="0">
            <a:noAutofit/>
          </a:bodyPr>
          <a:lstStyle/>
          <a:p>
            <a:pPr marL="0" lvl="0" indent="0" algn="ctr" rtl="0">
              <a:lnSpc>
                <a:spcPct val="100000"/>
              </a:lnSpc>
              <a:spcBef>
                <a:spcPts val="0"/>
              </a:spcBef>
              <a:spcAft>
                <a:spcPts val="0"/>
              </a:spcAft>
              <a:buSzPts val="1600"/>
              <a:buNone/>
            </a:pPr>
            <a:r>
              <a:rPr lang="en"/>
              <a:t>Galvanic Skin Response(GSR) sensor.</a:t>
            </a:r>
            <a:endParaRPr/>
          </a:p>
        </p:txBody>
      </p:sp>
      <p:sp>
        <p:nvSpPr>
          <p:cNvPr id="2777" name="Google Shape;2777;p39"/>
          <p:cNvSpPr txBox="1">
            <a:spLocks noGrp="1"/>
          </p:cNvSpPr>
          <p:nvPr>
            <p:ph type="subTitle" idx="5"/>
          </p:nvPr>
        </p:nvSpPr>
        <p:spPr>
          <a:xfrm>
            <a:off x="5206938" y="3724348"/>
            <a:ext cx="2963100" cy="464700"/>
          </a:xfrm>
          <a:prstGeom prst="rect">
            <a:avLst/>
          </a:prstGeom>
          <a:noFill/>
          <a:ln>
            <a:noFill/>
          </a:ln>
        </p:spPr>
        <p:txBody>
          <a:bodyPr spcFirstLastPara="1" wrap="square" lIns="91425" tIns="91425" rIns="91425" bIns="0" anchor="ctr" anchorCtr="0">
            <a:noAutofit/>
          </a:bodyPr>
          <a:lstStyle/>
          <a:p>
            <a:pPr marL="0" lvl="0" indent="0" algn="ctr" rtl="0">
              <a:lnSpc>
                <a:spcPct val="100000"/>
              </a:lnSpc>
              <a:spcBef>
                <a:spcPts val="0"/>
              </a:spcBef>
              <a:spcAft>
                <a:spcPts val="0"/>
              </a:spcAft>
              <a:buSzPts val="1600"/>
              <a:buNone/>
            </a:pPr>
            <a:r>
              <a:rPr lang="en"/>
              <a:t>PIR Sensor</a:t>
            </a:r>
            <a:endParaRPr/>
          </a:p>
        </p:txBody>
      </p:sp>
      <p:pic>
        <p:nvPicPr>
          <p:cNvPr id="2778" name="Google Shape;2778;p39"/>
          <p:cNvPicPr preferRelativeResize="0"/>
          <p:nvPr/>
        </p:nvPicPr>
        <p:blipFill>
          <a:blip r:embed="rId3">
            <a:alphaModFix/>
          </a:blip>
          <a:stretch>
            <a:fillRect/>
          </a:stretch>
        </p:blipFill>
        <p:spPr>
          <a:xfrm>
            <a:off x="372050" y="1503050"/>
            <a:ext cx="4083176" cy="2059275"/>
          </a:xfrm>
          <a:prstGeom prst="rect">
            <a:avLst/>
          </a:prstGeom>
          <a:noFill/>
          <a:ln>
            <a:noFill/>
          </a:ln>
        </p:spPr>
      </p:pic>
      <p:pic>
        <p:nvPicPr>
          <p:cNvPr id="2779" name="Google Shape;2779;p39"/>
          <p:cNvPicPr preferRelativeResize="0"/>
          <p:nvPr/>
        </p:nvPicPr>
        <p:blipFill>
          <a:blip r:embed="rId4">
            <a:alphaModFix/>
          </a:blip>
          <a:stretch>
            <a:fillRect/>
          </a:stretch>
        </p:blipFill>
        <p:spPr>
          <a:xfrm>
            <a:off x="4808650" y="1493749"/>
            <a:ext cx="3759700" cy="2068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783"/>
        <p:cNvGrpSpPr/>
        <p:nvPr/>
      </p:nvGrpSpPr>
      <p:grpSpPr>
        <a:xfrm>
          <a:off x="0" y="0"/>
          <a:ext cx="0" cy="0"/>
          <a:chOff x="0" y="0"/>
          <a:chExt cx="0" cy="0"/>
        </a:xfrm>
      </p:grpSpPr>
      <p:sp>
        <p:nvSpPr>
          <p:cNvPr id="2784" name="Google Shape;2784;p40"/>
          <p:cNvSpPr txBox="1">
            <a:spLocks noGrp="1"/>
          </p:cNvSpPr>
          <p:nvPr>
            <p:ph type="title"/>
          </p:nvPr>
        </p:nvSpPr>
        <p:spPr>
          <a:xfrm>
            <a:off x="1981350" y="539500"/>
            <a:ext cx="5181300" cy="50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a:t>Materials</a:t>
            </a:r>
            <a:endParaRPr/>
          </a:p>
        </p:txBody>
      </p:sp>
      <p:sp>
        <p:nvSpPr>
          <p:cNvPr id="2785" name="Google Shape;2785;p40"/>
          <p:cNvSpPr txBox="1">
            <a:spLocks noGrp="1"/>
          </p:cNvSpPr>
          <p:nvPr>
            <p:ph type="subTitle" idx="1"/>
          </p:nvPr>
        </p:nvSpPr>
        <p:spPr>
          <a:xfrm>
            <a:off x="2344338" y="3612750"/>
            <a:ext cx="4455300" cy="464700"/>
          </a:xfrm>
          <a:prstGeom prst="rect">
            <a:avLst/>
          </a:prstGeom>
          <a:noFill/>
          <a:ln>
            <a:noFill/>
          </a:ln>
        </p:spPr>
        <p:txBody>
          <a:bodyPr spcFirstLastPara="1" wrap="square" lIns="91425" tIns="91425" rIns="91425" bIns="0" anchor="ctr" anchorCtr="0">
            <a:noAutofit/>
          </a:bodyPr>
          <a:lstStyle/>
          <a:p>
            <a:pPr marL="0" lvl="0" indent="0" algn="ctr" rtl="0">
              <a:lnSpc>
                <a:spcPct val="100000"/>
              </a:lnSpc>
              <a:spcBef>
                <a:spcPts val="0"/>
              </a:spcBef>
              <a:spcAft>
                <a:spcPts val="0"/>
              </a:spcAft>
              <a:buSzPts val="1600"/>
              <a:buNone/>
            </a:pPr>
            <a:r>
              <a:rPr lang="en"/>
              <a:t>Sound Sensor</a:t>
            </a:r>
            <a:endParaRPr/>
          </a:p>
        </p:txBody>
      </p:sp>
      <p:pic>
        <p:nvPicPr>
          <p:cNvPr id="2786" name="Google Shape;2786;p40"/>
          <p:cNvPicPr preferRelativeResize="0"/>
          <p:nvPr/>
        </p:nvPicPr>
        <p:blipFill>
          <a:blip r:embed="rId3">
            <a:alphaModFix/>
          </a:blip>
          <a:stretch>
            <a:fillRect/>
          </a:stretch>
        </p:blipFill>
        <p:spPr>
          <a:xfrm>
            <a:off x="3440825" y="1350400"/>
            <a:ext cx="2262349" cy="22623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90"/>
        <p:cNvGrpSpPr/>
        <p:nvPr/>
      </p:nvGrpSpPr>
      <p:grpSpPr>
        <a:xfrm>
          <a:off x="0" y="0"/>
          <a:ext cx="0" cy="0"/>
          <a:chOff x="0" y="0"/>
          <a:chExt cx="0" cy="0"/>
        </a:xfrm>
      </p:grpSpPr>
      <p:sp>
        <p:nvSpPr>
          <p:cNvPr id="2791" name="Google Shape;2791;p41"/>
          <p:cNvSpPr txBox="1">
            <a:spLocks noGrp="1"/>
          </p:cNvSpPr>
          <p:nvPr>
            <p:ph type="title"/>
          </p:nvPr>
        </p:nvSpPr>
        <p:spPr>
          <a:xfrm>
            <a:off x="1134750" y="614150"/>
            <a:ext cx="6259500" cy="7158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4000"/>
              <a:t>Input Subsystem</a:t>
            </a:r>
            <a:endParaRPr sz="4000"/>
          </a:p>
        </p:txBody>
      </p:sp>
      <p:pic>
        <p:nvPicPr>
          <p:cNvPr id="2792" name="Google Shape;2792;p41"/>
          <p:cNvPicPr preferRelativeResize="0"/>
          <p:nvPr/>
        </p:nvPicPr>
        <p:blipFill>
          <a:blip r:embed="rId3">
            <a:alphaModFix/>
          </a:blip>
          <a:stretch>
            <a:fillRect/>
          </a:stretch>
        </p:blipFill>
        <p:spPr>
          <a:xfrm>
            <a:off x="2801475" y="1497475"/>
            <a:ext cx="3541050" cy="3208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96"/>
        <p:cNvGrpSpPr/>
        <p:nvPr/>
      </p:nvGrpSpPr>
      <p:grpSpPr>
        <a:xfrm>
          <a:off x="0" y="0"/>
          <a:ext cx="0" cy="0"/>
          <a:chOff x="0" y="0"/>
          <a:chExt cx="0" cy="0"/>
        </a:xfrm>
      </p:grpSpPr>
      <p:sp>
        <p:nvSpPr>
          <p:cNvPr id="2797" name="Google Shape;2797;p42"/>
          <p:cNvSpPr txBox="1">
            <a:spLocks noGrp="1"/>
          </p:cNvSpPr>
          <p:nvPr>
            <p:ph type="title"/>
          </p:nvPr>
        </p:nvSpPr>
        <p:spPr>
          <a:xfrm>
            <a:off x="1125450" y="539750"/>
            <a:ext cx="6259500" cy="7158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500"/>
              <a:t>Circuit Diagram of the full system.</a:t>
            </a:r>
            <a:endParaRPr sz="2500"/>
          </a:p>
        </p:txBody>
      </p:sp>
      <p:pic>
        <p:nvPicPr>
          <p:cNvPr id="2798" name="Google Shape;2798;p42"/>
          <p:cNvPicPr preferRelativeResize="0"/>
          <p:nvPr/>
        </p:nvPicPr>
        <p:blipFill>
          <a:blip r:embed="rId3">
            <a:alphaModFix/>
          </a:blip>
          <a:stretch>
            <a:fillRect/>
          </a:stretch>
        </p:blipFill>
        <p:spPr>
          <a:xfrm>
            <a:off x="1574938" y="1194025"/>
            <a:ext cx="5994136" cy="35831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02"/>
        <p:cNvGrpSpPr/>
        <p:nvPr/>
      </p:nvGrpSpPr>
      <p:grpSpPr>
        <a:xfrm>
          <a:off x="0" y="0"/>
          <a:ext cx="0" cy="0"/>
          <a:chOff x="0" y="0"/>
          <a:chExt cx="0" cy="0"/>
        </a:xfrm>
      </p:grpSpPr>
      <p:sp>
        <p:nvSpPr>
          <p:cNvPr id="2803" name="Google Shape;2803;p43"/>
          <p:cNvSpPr txBox="1">
            <a:spLocks noGrp="1"/>
          </p:cNvSpPr>
          <p:nvPr>
            <p:ph type="title"/>
          </p:nvPr>
        </p:nvSpPr>
        <p:spPr>
          <a:xfrm>
            <a:off x="1171950" y="539750"/>
            <a:ext cx="2838300" cy="11532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500"/>
              <a:t>Flow-Chart </a:t>
            </a:r>
            <a:endParaRPr sz="2500"/>
          </a:p>
          <a:p>
            <a:pPr marL="0" lvl="0" indent="0" algn="l" rtl="0">
              <a:lnSpc>
                <a:spcPct val="90000"/>
              </a:lnSpc>
              <a:spcBef>
                <a:spcPts val="0"/>
              </a:spcBef>
              <a:spcAft>
                <a:spcPts val="0"/>
              </a:spcAft>
              <a:buSzPts val="2400"/>
              <a:buNone/>
            </a:pPr>
            <a:r>
              <a:rPr lang="en" sz="2500"/>
              <a:t>of full system.</a:t>
            </a:r>
            <a:endParaRPr sz="2500"/>
          </a:p>
        </p:txBody>
      </p:sp>
      <p:pic>
        <p:nvPicPr>
          <p:cNvPr id="2804" name="Google Shape;2804;p43"/>
          <p:cNvPicPr preferRelativeResize="0"/>
          <p:nvPr/>
        </p:nvPicPr>
        <p:blipFill>
          <a:blip r:embed="rId3">
            <a:alphaModFix/>
          </a:blip>
          <a:stretch>
            <a:fillRect/>
          </a:stretch>
        </p:blipFill>
        <p:spPr>
          <a:xfrm>
            <a:off x="3711125" y="156200"/>
            <a:ext cx="4380824" cy="4819874"/>
          </a:xfrm>
          <a:prstGeom prst="rect">
            <a:avLst/>
          </a:prstGeom>
          <a:noFill/>
          <a:ln>
            <a:noFill/>
          </a:ln>
        </p:spPr>
      </p:pic>
      <p:sp>
        <p:nvSpPr>
          <p:cNvPr id="2805" name="Google Shape;2805;p43"/>
          <p:cNvSpPr txBox="1">
            <a:spLocks noGrp="1"/>
          </p:cNvSpPr>
          <p:nvPr>
            <p:ph type="title"/>
          </p:nvPr>
        </p:nvSpPr>
        <p:spPr>
          <a:xfrm>
            <a:off x="1171950" y="1743175"/>
            <a:ext cx="3645900" cy="1800600"/>
          </a:xfrm>
          <a:prstGeom prst="rect">
            <a:avLst/>
          </a:prstGeom>
          <a:noFill/>
          <a:ln>
            <a:noFill/>
          </a:ln>
        </p:spPr>
        <p:txBody>
          <a:bodyPr spcFirstLastPara="1" wrap="square" lIns="91425" tIns="91425" rIns="91425" bIns="91425" anchor="ctr" anchorCtr="0">
            <a:noAutofit/>
          </a:bodyPr>
          <a:lstStyle/>
          <a:p>
            <a:pPr marL="0" lvl="0" indent="0" algn="just" rtl="0">
              <a:lnSpc>
                <a:spcPct val="90000"/>
              </a:lnSpc>
              <a:spcBef>
                <a:spcPts val="0"/>
              </a:spcBef>
              <a:spcAft>
                <a:spcPts val="0"/>
              </a:spcAft>
              <a:buSzPts val="2400"/>
              <a:buNone/>
            </a:pPr>
            <a:r>
              <a:rPr lang="en" sz="1600">
                <a:latin typeface="Montserrat"/>
                <a:ea typeface="Montserrat"/>
                <a:cs typeface="Montserrat"/>
                <a:sym typeface="Montserrat"/>
              </a:rPr>
              <a:t>Diagrams drawn using MS Word </a:t>
            </a:r>
            <a:endParaRPr sz="1600">
              <a:latin typeface="Montserrat"/>
              <a:ea typeface="Montserrat"/>
              <a:cs typeface="Montserrat"/>
              <a:sym typeface="Montserrat"/>
            </a:endParaRPr>
          </a:p>
          <a:p>
            <a:pPr marL="0" lvl="0" indent="0" algn="just" rtl="0">
              <a:lnSpc>
                <a:spcPct val="90000"/>
              </a:lnSpc>
              <a:spcBef>
                <a:spcPts val="0"/>
              </a:spcBef>
              <a:spcAft>
                <a:spcPts val="0"/>
              </a:spcAft>
              <a:buSzPts val="2400"/>
              <a:buNone/>
            </a:pPr>
            <a:r>
              <a:rPr lang="en" sz="1600">
                <a:latin typeface="Montserrat"/>
                <a:ea typeface="Montserrat"/>
                <a:cs typeface="Montserrat"/>
                <a:sym typeface="Montserrat"/>
              </a:rPr>
              <a:t>or MS Visio showing flow chart for processing.</a:t>
            </a:r>
            <a:endParaRPr sz="1600">
              <a:latin typeface="Montserrat"/>
              <a:ea typeface="Montserrat"/>
              <a:cs typeface="Montserrat"/>
              <a:sym typeface="Montserrat"/>
            </a:endParaRPr>
          </a:p>
        </p:txBody>
      </p:sp>
      <p:sp>
        <p:nvSpPr>
          <p:cNvPr id="2806" name="Google Shape;2806;p43"/>
          <p:cNvSpPr txBox="1"/>
          <p:nvPr/>
        </p:nvSpPr>
        <p:spPr>
          <a:xfrm>
            <a:off x="2696325" y="2615050"/>
            <a:ext cx="4281300" cy="49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Nunito Light"/>
              <a:ea typeface="Nunito Light"/>
              <a:cs typeface="Nunito Light"/>
              <a:sym typeface="Nunito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10"/>
        <p:cNvGrpSpPr/>
        <p:nvPr/>
      </p:nvGrpSpPr>
      <p:grpSpPr>
        <a:xfrm>
          <a:off x="0" y="0"/>
          <a:ext cx="0" cy="0"/>
          <a:chOff x="0" y="0"/>
          <a:chExt cx="0" cy="0"/>
        </a:xfrm>
      </p:grpSpPr>
      <p:sp>
        <p:nvSpPr>
          <p:cNvPr id="2811" name="Google Shape;2811;p44"/>
          <p:cNvSpPr txBox="1">
            <a:spLocks noGrp="1"/>
          </p:cNvSpPr>
          <p:nvPr>
            <p:ph type="title"/>
          </p:nvPr>
        </p:nvSpPr>
        <p:spPr>
          <a:xfrm>
            <a:off x="1171950" y="463550"/>
            <a:ext cx="5190000" cy="8217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500"/>
              <a:t>Approximate Cost</a:t>
            </a:r>
            <a:endParaRPr sz="2500"/>
          </a:p>
        </p:txBody>
      </p:sp>
      <p:pic>
        <p:nvPicPr>
          <p:cNvPr id="2812" name="Google Shape;2812;p44"/>
          <p:cNvPicPr preferRelativeResize="0"/>
          <p:nvPr/>
        </p:nvPicPr>
        <p:blipFill>
          <a:blip r:embed="rId3">
            <a:alphaModFix/>
          </a:blip>
          <a:stretch>
            <a:fillRect/>
          </a:stretch>
        </p:blipFill>
        <p:spPr>
          <a:xfrm>
            <a:off x="1535450" y="1192300"/>
            <a:ext cx="6073127" cy="35902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16"/>
        <p:cNvGrpSpPr/>
        <p:nvPr/>
      </p:nvGrpSpPr>
      <p:grpSpPr>
        <a:xfrm>
          <a:off x="0" y="0"/>
          <a:ext cx="0" cy="0"/>
          <a:chOff x="0" y="0"/>
          <a:chExt cx="0" cy="0"/>
        </a:xfrm>
      </p:grpSpPr>
      <p:sp>
        <p:nvSpPr>
          <p:cNvPr id="2817" name="Google Shape;2817;p45"/>
          <p:cNvSpPr txBox="1">
            <a:spLocks noGrp="1"/>
          </p:cNvSpPr>
          <p:nvPr>
            <p:ph type="title"/>
          </p:nvPr>
        </p:nvSpPr>
        <p:spPr>
          <a:xfrm>
            <a:off x="1171950" y="463550"/>
            <a:ext cx="6147900" cy="6879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500"/>
              <a:t>Gantt Chart</a:t>
            </a:r>
            <a:endParaRPr sz="2500"/>
          </a:p>
        </p:txBody>
      </p:sp>
      <p:pic>
        <p:nvPicPr>
          <p:cNvPr id="2818" name="Google Shape;2818;p45"/>
          <p:cNvPicPr preferRelativeResize="0"/>
          <p:nvPr/>
        </p:nvPicPr>
        <p:blipFill>
          <a:blip r:embed="rId3">
            <a:alphaModFix/>
          </a:blip>
          <a:stretch>
            <a:fillRect/>
          </a:stretch>
        </p:blipFill>
        <p:spPr>
          <a:xfrm>
            <a:off x="1224113" y="688275"/>
            <a:ext cx="6695774" cy="4450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4270" y="378880"/>
            <a:ext cx="4006921" cy="360860"/>
          </a:xfrm>
        </p:spPr>
        <p:txBody>
          <a:bodyPr/>
          <a:lstStyle/>
          <a:p>
            <a:r>
              <a:rPr lang="en-US" sz="2400" dirty="0" smtClean="0"/>
              <a:t>Arduino Code</a:t>
            </a:r>
            <a:endParaRPr lang="en-US" sz="2400" dirty="0"/>
          </a:p>
        </p:txBody>
      </p:sp>
      <p:sp>
        <p:nvSpPr>
          <p:cNvPr id="3" name="Subtitle 2"/>
          <p:cNvSpPr>
            <a:spLocks noGrp="1"/>
          </p:cNvSpPr>
          <p:nvPr>
            <p:ph type="subTitle" idx="1"/>
          </p:nvPr>
        </p:nvSpPr>
        <p:spPr>
          <a:xfrm>
            <a:off x="636999" y="739740"/>
            <a:ext cx="7212458" cy="3597685"/>
          </a:xfrm>
        </p:spPr>
        <p:txBody>
          <a:bodyPr/>
          <a:lstStyle/>
          <a:p>
            <a:r>
              <a:rPr lang="en-US" sz="1900" dirty="0" smtClean="0"/>
              <a:t>Part of Arduino</a:t>
            </a:r>
          </a:p>
          <a:p>
            <a:r>
              <a:rPr lang="en-US" sz="1900" dirty="0" smtClean="0"/>
              <a:t>Code</a:t>
            </a:r>
            <a:r>
              <a:rPr lang="en-US" sz="1900" dirty="0"/>
              <a:t> </a:t>
            </a:r>
            <a:r>
              <a:rPr lang="en-US" sz="1900" dirty="0" smtClean="0"/>
              <a:t>to upload </a:t>
            </a:r>
          </a:p>
          <a:p>
            <a:r>
              <a:rPr lang="en-US" sz="1900" dirty="0"/>
              <a:t>i</a:t>
            </a:r>
            <a:r>
              <a:rPr lang="en-US" sz="1900" dirty="0" smtClean="0"/>
              <a:t>nto the circuit.</a:t>
            </a:r>
            <a:endParaRPr lang="en-US" sz="19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3641" y="1320167"/>
            <a:ext cx="5875879" cy="3378118"/>
          </a:xfrm>
          <a:prstGeom prst="rect">
            <a:avLst/>
          </a:prstGeom>
        </p:spPr>
      </p:pic>
    </p:spTree>
    <p:extLst>
      <p:ext uri="{BB962C8B-B14F-4D97-AF65-F5344CB8AC3E}">
        <p14:creationId xmlns:p14="http://schemas.microsoft.com/office/powerpoint/2010/main" val="21595218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4658" y="538947"/>
            <a:ext cx="5196154" cy="776145"/>
          </a:xfrm>
        </p:spPr>
        <p:txBody>
          <a:bodyPr/>
          <a:lstStyle/>
          <a:p>
            <a:r>
              <a:rPr lang="en-US" sz="2800" dirty="0" smtClean="0"/>
              <a:t>Complete Hardware Setup</a:t>
            </a: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2564366" y="598148"/>
            <a:ext cx="3658242" cy="4877656"/>
          </a:xfrm>
          <a:prstGeom prst="rect">
            <a:avLst/>
          </a:prstGeom>
        </p:spPr>
      </p:pic>
    </p:spTree>
    <p:extLst>
      <p:ext uri="{BB962C8B-B14F-4D97-AF65-F5344CB8AC3E}">
        <p14:creationId xmlns:p14="http://schemas.microsoft.com/office/powerpoint/2010/main" val="5805966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2450" y="806075"/>
            <a:ext cx="2891400" cy="406276"/>
          </a:xfrm>
        </p:spPr>
        <p:txBody>
          <a:bodyPr/>
          <a:lstStyle/>
          <a:p>
            <a:r>
              <a:rPr lang="en-US" sz="2800" dirty="0" smtClean="0"/>
              <a:t>Initial Results</a:t>
            </a: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4950" y="1212351"/>
            <a:ext cx="6134100" cy="3380196"/>
          </a:xfrm>
          <a:prstGeom prst="rect">
            <a:avLst/>
          </a:prstGeom>
        </p:spPr>
      </p:pic>
    </p:spTree>
    <p:extLst>
      <p:ext uri="{BB962C8B-B14F-4D97-AF65-F5344CB8AC3E}">
        <p14:creationId xmlns:p14="http://schemas.microsoft.com/office/powerpoint/2010/main" val="878298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07"/>
        <p:cNvGrpSpPr/>
        <p:nvPr/>
      </p:nvGrpSpPr>
      <p:grpSpPr>
        <a:xfrm>
          <a:off x="0" y="0"/>
          <a:ext cx="0" cy="0"/>
          <a:chOff x="0" y="0"/>
          <a:chExt cx="0" cy="0"/>
        </a:xfrm>
      </p:grpSpPr>
      <p:sp>
        <p:nvSpPr>
          <p:cNvPr id="2708" name="Google Shape;2708;p31"/>
          <p:cNvSpPr txBox="1">
            <a:spLocks noGrp="1"/>
          </p:cNvSpPr>
          <p:nvPr>
            <p:ph type="body" idx="1"/>
          </p:nvPr>
        </p:nvSpPr>
        <p:spPr>
          <a:xfrm>
            <a:off x="993600" y="497750"/>
            <a:ext cx="6849900" cy="40236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1000"/>
              </a:spcBef>
              <a:spcAft>
                <a:spcPts val="0"/>
              </a:spcAft>
              <a:buSzPts val="1600"/>
              <a:buNone/>
            </a:pPr>
            <a:endParaRPr>
              <a:latin typeface="Nunito SemiBold"/>
              <a:ea typeface="Nunito SemiBold"/>
              <a:cs typeface="Nunito SemiBold"/>
              <a:sym typeface="Nunito SemiBold"/>
            </a:endParaRPr>
          </a:p>
          <a:p>
            <a:pPr marL="0" lvl="0" indent="0" algn="just" rtl="0">
              <a:lnSpc>
                <a:spcPct val="100000"/>
              </a:lnSpc>
              <a:spcBef>
                <a:spcPts val="1000"/>
              </a:spcBef>
              <a:spcAft>
                <a:spcPts val="0"/>
              </a:spcAft>
              <a:buSzPts val="1600"/>
              <a:buNone/>
            </a:pPr>
            <a:endParaRPr/>
          </a:p>
          <a:p>
            <a:pPr marL="457200" lvl="0" indent="-330200" algn="just" rtl="0">
              <a:lnSpc>
                <a:spcPct val="100000"/>
              </a:lnSpc>
              <a:spcBef>
                <a:spcPts val="1000"/>
              </a:spcBef>
              <a:spcAft>
                <a:spcPts val="0"/>
              </a:spcAft>
              <a:buSzPts val="1600"/>
              <a:buChar char="●"/>
            </a:pPr>
            <a:r>
              <a:rPr lang="en">
                <a:latin typeface="Nunito SemiBold"/>
                <a:ea typeface="Nunito SemiBold"/>
                <a:cs typeface="Nunito SemiBold"/>
                <a:sym typeface="Nunito SemiBold"/>
              </a:rPr>
              <a:t>Abdur Rab Dhruba  1712441642 </a:t>
            </a:r>
            <a:endParaRPr>
              <a:latin typeface="Nunito SemiBold"/>
              <a:ea typeface="Nunito SemiBold"/>
              <a:cs typeface="Nunito SemiBold"/>
              <a:sym typeface="Nunito SemiBold"/>
            </a:endParaRPr>
          </a:p>
          <a:p>
            <a:pPr marL="457200" lvl="0" indent="-330200" algn="just" rtl="0">
              <a:lnSpc>
                <a:spcPct val="100000"/>
              </a:lnSpc>
              <a:spcBef>
                <a:spcPts val="1000"/>
              </a:spcBef>
              <a:spcAft>
                <a:spcPts val="0"/>
              </a:spcAft>
              <a:buSzPts val="1600"/>
              <a:buChar char="●"/>
            </a:pPr>
            <a:r>
              <a:rPr lang="en">
                <a:latin typeface="Nunito SemiBold"/>
                <a:ea typeface="Nunito SemiBold"/>
                <a:cs typeface="Nunito SemiBold"/>
                <a:sym typeface="Nunito SemiBold"/>
              </a:rPr>
              <a:t>Kazi Nabiul Alam 1711217042 </a:t>
            </a:r>
            <a:endParaRPr>
              <a:latin typeface="Nunito SemiBold"/>
              <a:ea typeface="Nunito SemiBold"/>
              <a:cs typeface="Nunito SemiBold"/>
              <a:sym typeface="Nunito SemiBold"/>
            </a:endParaRPr>
          </a:p>
          <a:p>
            <a:pPr marL="457200" lvl="0" indent="-330200" algn="just" rtl="0">
              <a:lnSpc>
                <a:spcPct val="100000"/>
              </a:lnSpc>
              <a:spcBef>
                <a:spcPts val="1000"/>
              </a:spcBef>
              <a:spcAft>
                <a:spcPts val="0"/>
              </a:spcAft>
              <a:buSzPts val="1600"/>
              <a:buChar char="●"/>
            </a:pPr>
            <a:r>
              <a:rPr lang="en">
                <a:latin typeface="Nunito SemiBold"/>
                <a:ea typeface="Nunito SemiBold"/>
                <a:cs typeface="Nunito SemiBold"/>
                <a:sym typeface="Nunito SemiBold"/>
              </a:rPr>
              <a:t>Shakib Khan 1711661042</a:t>
            </a:r>
            <a:endParaRPr>
              <a:latin typeface="Nunito SemiBold"/>
              <a:ea typeface="Nunito SemiBold"/>
              <a:cs typeface="Nunito SemiBold"/>
              <a:sym typeface="Nunito SemiBold"/>
            </a:endParaRPr>
          </a:p>
          <a:p>
            <a:pPr marL="0" lvl="0" indent="0" algn="just" rtl="0">
              <a:lnSpc>
                <a:spcPct val="100000"/>
              </a:lnSpc>
              <a:spcBef>
                <a:spcPts val="1000"/>
              </a:spcBef>
              <a:spcAft>
                <a:spcPts val="0"/>
              </a:spcAft>
              <a:buNone/>
            </a:pPr>
            <a:r>
              <a:rPr lang="en" sz="1400" b="1"/>
              <a:t/>
            </a:r>
            <a:br>
              <a:rPr lang="en" sz="1400" b="1"/>
            </a:br>
            <a:r>
              <a:rPr lang="en" sz="1400">
                <a:latin typeface="Nunito SemiBold"/>
                <a:ea typeface="Nunito SemiBold"/>
                <a:cs typeface="Nunito SemiBold"/>
                <a:sym typeface="Nunito SemiBold"/>
              </a:rPr>
              <a:t>Supervisor: </a:t>
            </a:r>
            <a:r>
              <a:rPr lang="en" b="1"/>
              <a:t/>
            </a:r>
            <a:br>
              <a:rPr lang="en" b="1"/>
            </a:br>
            <a:r>
              <a:rPr lang="en" b="1"/>
              <a:t>DR. MOHAMMAD MONIRUJJAMAN KHAN </a:t>
            </a:r>
            <a:endParaRPr b="1"/>
          </a:p>
          <a:p>
            <a:pPr marL="0" lvl="0" indent="0" algn="just" rtl="0">
              <a:lnSpc>
                <a:spcPct val="100000"/>
              </a:lnSpc>
              <a:spcBef>
                <a:spcPts val="1000"/>
              </a:spcBef>
              <a:spcAft>
                <a:spcPts val="0"/>
              </a:spcAft>
              <a:buNone/>
            </a:pPr>
            <a:r>
              <a:rPr lang="en" sz="1400">
                <a:latin typeface="Nunito SemiBold"/>
                <a:ea typeface="Nunito SemiBold"/>
                <a:cs typeface="Nunito SemiBold"/>
                <a:sym typeface="Nunito SemiBold"/>
              </a:rPr>
              <a:t>Associate Professor at North South University, </a:t>
            </a:r>
            <a:br>
              <a:rPr lang="en" sz="1400">
                <a:latin typeface="Nunito SemiBold"/>
                <a:ea typeface="Nunito SemiBold"/>
                <a:cs typeface="Nunito SemiBold"/>
                <a:sym typeface="Nunito SemiBold"/>
              </a:rPr>
            </a:br>
            <a:r>
              <a:rPr lang="en" sz="1400">
                <a:latin typeface="Nunito SemiBold"/>
                <a:ea typeface="Nunito SemiBold"/>
                <a:cs typeface="Nunito SemiBold"/>
                <a:sym typeface="Nunito SemiBold"/>
              </a:rPr>
              <a:t>PhD, Electrical and Electronic Engineering, </a:t>
            </a:r>
            <a:br>
              <a:rPr lang="en" sz="1400">
                <a:latin typeface="Nunito SemiBold"/>
                <a:ea typeface="Nunito SemiBold"/>
                <a:cs typeface="Nunito SemiBold"/>
                <a:sym typeface="Nunito SemiBold"/>
              </a:rPr>
            </a:br>
            <a:r>
              <a:rPr lang="en" sz="1400">
                <a:latin typeface="Nunito SemiBold"/>
                <a:ea typeface="Nunito SemiBold"/>
                <a:cs typeface="Nunito SemiBold"/>
                <a:sym typeface="Nunito SemiBold"/>
              </a:rPr>
              <a:t>Queen Mary  University of London, UK B.Eng. </a:t>
            </a:r>
            <a:br>
              <a:rPr lang="en" sz="1400">
                <a:latin typeface="Nunito SemiBold"/>
                <a:ea typeface="Nunito SemiBold"/>
                <a:cs typeface="Nunito SemiBold"/>
                <a:sym typeface="Nunito SemiBold"/>
              </a:rPr>
            </a:br>
            <a:r>
              <a:rPr lang="en" sz="1400">
                <a:latin typeface="Nunito SemiBold"/>
                <a:ea typeface="Nunito SemiBold"/>
                <a:cs typeface="Nunito SemiBold"/>
                <a:sym typeface="Nunito SemiBold"/>
              </a:rPr>
              <a:t>Electrical and Electronic Engineering, </a:t>
            </a:r>
            <a:br>
              <a:rPr lang="en" sz="1400">
                <a:latin typeface="Nunito SemiBold"/>
                <a:ea typeface="Nunito SemiBold"/>
                <a:cs typeface="Nunito SemiBold"/>
                <a:sym typeface="Nunito SemiBold"/>
              </a:rPr>
            </a:br>
            <a:r>
              <a:rPr lang="en" sz="1400">
                <a:latin typeface="Nunito SemiBold"/>
                <a:ea typeface="Nunito SemiBold"/>
                <a:cs typeface="Nunito SemiBold"/>
                <a:sym typeface="Nunito SemiBold"/>
              </a:rPr>
              <a:t>Queen Mary, University of London, UK.</a:t>
            </a:r>
            <a:endParaRPr sz="1400">
              <a:latin typeface="Nunito SemiBold"/>
              <a:ea typeface="Nunito SemiBold"/>
              <a:cs typeface="Nunito SemiBold"/>
              <a:sym typeface="Nunito SemiBold"/>
            </a:endParaRPr>
          </a:p>
          <a:p>
            <a:pPr marL="0" lvl="0" indent="0" algn="just" rtl="0">
              <a:lnSpc>
                <a:spcPct val="100000"/>
              </a:lnSpc>
              <a:spcBef>
                <a:spcPts val="1000"/>
              </a:spcBef>
              <a:spcAft>
                <a:spcPts val="0"/>
              </a:spcAft>
              <a:buSzPts val="1600"/>
              <a:buNone/>
            </a:pPr>
            <a:endParaRPr sz="1400">
              <a:latin typeface="Nunito SemiBold"/>
              <a:ea typeface="Nunito SemiBold"/>
              <a:cs typeface="Nunito SemiBold"/>
              <a:sym typeface="Nunito SemiBold"/>
            </a:endParaRPr>
          </a:p>
        </p:txBody>
      </p:sp>
      <p:sp>
        <p:nvSpPr>
          <p:cNvPr id="2709" name="Google Shape;2709;p31"/>
          <p:cNvSpPr txBox="1">
            <a:spLocks noGrp="1"/>
          </p:cNvSpPr>
          <p:nvPr>
            <p:ph type="title"/>
          </p:nvPr>
        </p:nvSpPr>
        <p:spPr>
          <a:xfrm>
            <a:off x="917050" y="646500"/>
            <a:ext cx="7156800" cy="506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sz="2400">
                <a:latin typeface="Montserrat"/>
                <a:ea typeface="Montserrat"/>
                <a:cs typeface="Montserrat"/>
                <a:sym typeface="Montserrat"/>
              </a:rPr>
              <a:t>Group Members:</a:t>
            </a:r>
            <a:endParaRPr sz="24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64"/>
        <p:cNvGrpSpPr/>
        <p:nvPr/>
      </p:nvGrpSpPr>
      <p:grpSpPr>
        <a:xfrm>
          <a:off x="0" y="0"/>
          <a:ext cx="0" cy="0"/>
          <a:chOff x="0" y="0"/>
          <a:chExt cx="0" cy="0"/>
        </a:xfrm>
      </p:grpSpPr>
      <p:sp>
        <p:nvSpPr>
          <p:cNvPr id="2865" name="Google Shape;2865;p53"/>
          <p:cNvSpPr txBox="1">
            <a:spLocks noGrp="1"/>
          </p:cNvSpPr>
          <p:nvPr>
            <p:ph type="title"/>
          </p:nvPr>
        </p:nvSpPr>
        <p:spPr>
          <a:xfrm>
            <a:off x="1498050" y="2323800"/>
            <a:ext cx="6147900" cy="6879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SzPts val="2400"/>
              <a:buNone/>
            </a:pPr>
            <a:r>
              <a:rPr lang="en" sz="2500"/>
              <a:t>THANK YOU</a:t>
            </a:r>
            <a:endParaRPr sz="2500"/>
          </a:p>
        </p:txBody>
      </p:sp>
      <p:sp>
        <p:nvSpPr>
          <p:cNvPr id="2866" name="Google Shape;2866;p53"/>
          <p:cNvSpPr txBox="1">
            <a:spLocks noGrp="1"/>
          </p:cNvSpPr>
          <p:nvPr>
            <p:ph type="title"/>
          </p:nvPr>
        </p:nvSpPr>
        <p:spPr>
          <a:xfrm>
            <a:off x="6075200" y="4098500"/>
            <a:ext cx="2193600" cy="6879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SzPts val="2400"/>
              <a:buNone/>
            </a:pPr>
            <a:r>
              <a:rPr lang="en" sz="1600">
                <a:latin typeface="Montserrat"/>
                <a:ea typeface="Montserrat"/>
                <a:cs typeface="Montserrat"/>
                <a:sym typeface="Montserrat"/>
              </a:rPr>
              <a:t>END</a:t>
            </a:r>
            <a:endParaRPr sz="16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13"/>
        <p:cNvGrpSpPr/>
        <p:nvPr/>
      </p:nvGrpSpPr>
      <p:grpSpPr>
        <a:xfrm>
          <a:off x="0" y="0"/>
          <a:ext cx="0" cy="0"/>
          <a:chOff x="0" y="0"/>
          <a:chExt cx="0" cy="0"/>
        </a:xfrm>
      </p:grpSpPr>
      <p:sp>
        <p:nvSpPr>
          <p:cNvPr id="2714" name="Google Shape;2714;p32"/>
          <p:cNvSpPr txBox="1">
            <a:spLocks noGrp="1"/>
          </p:cNvSpPr>
          <p:nvPr>
            <p:ph type="body" idx="1"/>
          </p:nvPr>
        </p:nvSpPr>
        <p:spPr>
          <a:xfrm>
            <a:off x="993600" y="1345450"/>
            <a:ext cx="6849900" cy="29664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SzPts val="1600"/>
              <a:buNone/>
            </a:pPr>
            <a:r>
              <a:rPr lang="en">
                <a:latin typeface="Nunito SemiBold"/>
                <a:ea typeface="Nunito SemiBold"/>
                <a:cs typeface="Nunito SemiBold"/>
                <a:sym typeface="Nunito SemiBold"/>
              </a:rPr>
              <a:t>There are two kinds of Sleep Apnea:</a:t>
            </a:r>
            <a:endParaRPr>
              <a:latin typeface="Nunito SemiBold"/>
              <a:ea typeface="Nunito SemiBold"/>
              <a:cs typeface="Nunito SemiBold"/>
              <a:sym typeface="Nunito SemiBold"/>
            </a:endParaRPr>
          </a:p>
          <a:p>
            <a:pPr marL="0" lvl="0" indent="0" algn="just" rtl="0">
              <a:lnSpc>
                <a:spcPct val="100000"/>
              </a:lnSpc>
              <a:spcBef>
                <a:spcPts val="0"/>
              </a:spcBef>
              <a:spcAft>
                <a:spcPts val="0"/>
              </a:spcAft>
              <a:buSzPts val="1600"/>
              <a:buNone/>
            </a:pPr>
            <a:endParaRPr/>
          </a:p>
          <a:p>
            <a:pPr marL="457200" lvl="0" indent="-330200" algn="just" rtl="0">
              <a:lnSpc>
                <a:spcPct val="100000"/>
              </a:lnSpc>
              <a:spcBef>
                <a:spcPts val="0"/>
              </a:spcBef>
              <a:spcAft>
                <a:spcPts val="0"/>
              </a:spcAft>
              <a:buSzPts val="1600"/>
              <a:buChar char="●"/>
            </a:pPr>
            <a:r>
              <a:rPr lang="en">
                <a:latin typeface="Nunito SemiBold"/>
                <a:ea typeface="Nunito SemiBold"/>
                <a:cs typeface="Nunito SemiBold"/>
                <a:sym typeface="Nunito SemiBold"/>
              </a:rPr>
              <a:t>Obstructive Sleep Apnea (OSA) </a:t>
            </a:r>
            <a:endParaRPr/>
          </a:p>
          <a:p>
            <a:pPr marL="457200" lvl="0" indent="-330200" algn="just" rtl="0">
              <a:spcBef>
                <a:spcPts val="0"/>
              </a:spcBef>
              <a:spcAft>
                <a:spcPts val="0"/>
              </a:spcAft>
              <a:buSzPts val="1600"/>
              <a:buChar char="●"/>
            </a:pPr>
            <a:r>
              <a:rPr lang="en">
                <a:latin typeface="Nunito SemiBold"/>
                <a:ea typeface="Nunito SemiBold"/>
                <a:cs typeface="Nunito SemiBold"/>
                <a:sym typeface="Nunito SemiBold"/>
              </a:rPr>
              <a:t>Central Sleep Apnea (CSA)</a:t>
            </a:r>
            <a:endParaRPr/>
          </a:p>
          <a:p>
            <a:pPr marL="0" lvl="0" indent="0" algn="just" rtl="0">
              <a:lnSpc>
                <a:spcPct val="100000"/>
              </a:lnSpc>
              <a:spcBef>
                <a:spcPts val="0"/>
              </a:spcBef>
              <a:spcAft>
                <a:spcPts val="0"/>
              </a:spcAft>
              <a:buSzPts val="1600"/>
              <a:buNone/>
            </a:pPr>
            <a:endParaRPr/>
          </a:p>
          <a:p>
            <a:pPr marL="0" lvl="0" indent="0" algn="just" rtl="0">
              <a:lnSpc>
                <a:spcPct val="100000"/>
              </a:lnSpc>
              <a:spcBef>
                <a:spcPts val="0"/>
              </a:spcBef>
              <a:spcAft>
                <a:spcPts val="0"/>
              </a:spcAft>
              <a:buSzPts val="1600"/>
              <a:buNone/>
            </a:pPr>
            <a:r>
              <a:rPr lang="en" sz="1400">
                <a:latin typeface="Nunito SemiBold"/>
                <a:ea typeface="Nunito SemiBold"/>
                <a:cs typeface="Nunito SemiBold"/>
                <a:sym typeface="Nunito SemiBold"/>
              </a:rPr>
              <a:t>According to research, around 3 to 7% of the Male and 2% to 5% of the Female are suffering from sleep apnea that sum up approximately more than 100 million people in the world including adolescents. Interestingly, 80% of Apnea cases remain undiagnosed. Children of around 1 to 4% at age between 2 to 8 suffer from sleep apnea (OSA mostly) and 20% of them snores. It varies in different parameters, like who is affected, who is not.</a:t>
            </a:r>
            <a:endParaRPr sz="1400">
              <a:latin typeface="Nunito SemiBold"/>
              <a:ea typeface="Nunito SemiBold"/>
              <a:cs typeface="Nunito SemiBold"/>
              <a:sym typeface="Nunito SemiBold"/>
            </a:endParaRPr>
          </a:p>
        </p:txBody>
      </p:sp>
      <p:sp>
        <p:nvSpPr>
          <p:cNvPr id="2715" name="Google Shape;2715;p32"/>
          <p:cNvSpPr txBox="1">
            <a:spLocks noGrp="1"/>
          </p:cNvSpPr>
          <p:nvPr>
            <p:ph type="title"/>
          </p:nvPr>
        </p:nvSpPr>
        <p:spPr>
          <a:xfrm>
            <a:off x="993600" y="615700"/>
            <a:ext cx="7156800" cy="506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sz="2400">
                <a:latin typeface="Montserrat"/>
                <a:ea typeface="Montserrat"/>
                <a:cs typeface="Montserrat"/>
                <a:sym typeface="Montserrat"/>
              </a:rPr>
              <a:t>Background Study &amp; Problem Statement</a:t>
            </a:r>
            <a:endParaRPr sz="24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19"/>
        <p:cNvGrpSpPr/>
        <p:nvPr/>
      </p:nvGrpSpPr>
      <p:grpSpPr>
        <a:xfrm>
          <a:off x="0" y="0"/>
          <a:ext cx="0" cy="0"/>
          <a:chOff x="0" y="0"/>
          <a:chExt cx="0" cy="0"/>
        </a:xfrm>
      </p:grpSpPr>
      <p:sp>
        <p:nvSpPr>
          <p:cNvPr id="2720" name="Google Shape;2720;p33"/>
          <p:cNvSpPr txBox="1">
            <a:spLocks noGrp="1"/>
          </p:cNvSpPr>
          <p:nvPr>
            <p:ph type="body" idx="1"/>
          </p:nvPr>
        </p:nvSpPr>
        <p:spPr>
          <a:xfrm>
            <a:off x="993600" y="1232525"/>
            <a:ext cx="6849900" cy="29664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SzPts val="1600"/>
              <a:buNone/>
            </a:pPr>
            <a:r>
              <a:rPr lang="en">
                <a:latin typeface="Nunito SemiBold"/>
                <a:ea typeface="Nunito SemiBold"/>
                <a:cs typeface="Nunito SemiBold"/>
                <a:sym typeface="Nunito SemiBold"/>
              </a:rPr>
              <a:t>There we found more technical research based on sleep apnea:</a:t>
            </a:r>
            <a:endParaRPr>
              <a:latin typeface="Nunito SemiBold"/>
              <a:ea typeface="Nunito SemiBold"/>
              <a:cs typeface="Nunito SemiBold"/>
              <a:sym typeface="Nunito SemiBold"/>
            </a:endParaRPr>
          </a:p>
          <a:p>
            <a:pPr marL="0" lvl="0" indent="0" algn="just" rtl="0">
              <a:lnSpc>
                <a:spcPct val="100000"/>
              </a:lnSpc>
              <a:spcBef>
                <a:spcPts val="0"/>
              </a:spcBef>
              <a:spcAft>
                <a:spcPts val="0"/>
              </a:spcAft>
              <a:buSzPts val="1600"/>
              <a:buNone/>
            </a:pPr>
            <a:endParaRPr/>
          </a:p>
          <a:p>
            <a:pPr marL="457200" lvl="0" indent="-330200" algn="just" rtl="0">
              <a:lnSpc>
                <a:spcPct val="100000"/>
              </a:lnSpc>
              <a:spcBef>
                <a:spcPts val="0"/>
              </a:spcBef>
              <a:spcAft>
                <a:spcPts val="0"/>
              </a:spcAft>
              <a:buSzPts val="1600"/>
              <a:buChar char="●"/>
            </a:pPr>
            <a:r>
              <a:rPr lang="en">
                <a:latin typeface="Nunito SemiBold"/>
                <a:ea typeface="Nunito SemiBold"/>
                <a:cs typeface="Nunito SemiBold"/>
                <a:sym typeface="Nunito SemiBold"/>
              </a:rPr>
              <a:t>Wearable e-textile sensors</a:t>
            </a:r>
            <a:endParaRPr/>
          </a:p>
          <a:p>
            <a:pPr marL="457200" lvl="0" indent="-330200" algn="just" rtl="0">
              <a:spcBef>
                <a:spcPts val="0"/>
              </a:spcBef>
              <a:spcAft>
                <a:spcPts val="0"/>
              </a:spcAft>
              <a:buSzPts val="1600"/>
              <a:buChar char="●"/>
            </a:pPr>
            <a:r>
              <a:rPr lang="en"/>
              <a:t>Developed the </a:t>
            </a:r>
            <a:r>
              <a:rPr lang="en" b="1"/>
              <a:t>WatchPAT</a:t>
            </a:r>
            <a:r>
              <a:rPr lang="en"/>
              <a:t> device</a:t>
            </a:r>
            <a:endParaRPr/>
          </a:p>
          <a:p>
            <a:pPr marL="457200" lvl="0" indent="-330200" algn="just" rtl="0">
              <a:spcBef>
                <a:spcPts val="0"/>
              </a:spcBef>
              <a:spcAft>
                <a:spcPts val="0"/>
              </a:spcAft>
              <a:buSzPts val="1600"/>
              <a:buChar char="●"/>
            </a:pPr>
            <a:r>
              <a:rPr lang="en"/>
              <a:t>Real-time </a:t>
            </a:r>
            <a:r>
              <a:rPr lang="en" b="1"/>
              <a:t>ECG</a:t>
            </a:r>
            <a:r>
              <a:rPr lang="en"/>
              <a:t> monitoring</a:t>
            </a:r>
            <a:endParaRPr/>
          </a:p>
          <a:p>
            <a:pPr marL="0" lvl="0" indent="0" algn="just" rtl="0">
              <a:spcBef>
                <a:spcPts val="0"/>
              </a:spcBef>
              <a:spcAft>
                <a:spcPts val="0"/>
              </a:spcAft>
              <a:buNone/>
            </a:pPr>
            <a:endParaRPr/>
          </a:p>
          <a:p>
            <a:pPr marL="0" lvl="0" indent="0" algn="just" rtl="0">
              <a:lnSpc>
                <a:spcPct val="100000"/>
              </a:lnSpc>
              <a:spcBef>
                <a:spcPts val="0"/>
              </a:spcBef>
              <a:spcAft>
                <a:spcPts val="0"/>
              </a:spcAft>
              <a:buSzPts val="1600"/>
              <a:buNone/>
            </a:pPr>
            <a:r>
              <a:rPr lang="en" sz="1400" b="1"/>
              <a:t>Our goal</a:t>
            </a:r>
            <a:r>
              <a:rPr lang="en" sz="1400">
                <a:latin typeface="Nunito SemiBold"/>
                <a:ea typeface="Nunito SemiBold"/>
                <a:cs typeface="Nunito SemiBold"/>
                <a:sym typeface="Nunito SemiBold"/>
              </a:rPr>
              <a:t> is to measure the maximum of these values like: </a:t>
            </a:r>
            <a:r>
              <a:rPr lang="en" sz="1400" b="1"/>
              <a:t>SpO2</a:t>
            </a:r>
            <a:r>
              <a:rPr lang="en" sz="1400">
                <a:latin typeface="Nunito SemiBold"/>
                <a:ea typeface="Nunito SemiBold"/>
                <a:cs typeface="Nunito SemiBold"/>
                <a:sym typeface="Nunito SemiBold"/>
              </a:rPr>
              <a:t>, </a:t>
            </a:r>
            <a:r>
              <a:rPr lang="en" sz="1400" b="1"/>
              <a:t>Heart Rate</a:t>
            </a:r>
            <a:r>
              <a:rPr lang="en" sz="1400">
                <a:latin typeface="Nunito SemiBold"/>
                <a:ea typeface="Nunito SemiBold"/>
                <a:cs typeface="Nunito SemiBold"/>
                <a:sym typeface="Nunito SemiBold"/>
              </a:rPr>
              <a:t>, </a:t>
            </a:r>
            <a:r>
              <a:rPr lang="en" sz="1400" b="1"/>
              <a:t>ECG</a:t>
            </a:r>
            <a:r>
              <a:rPr lang="en" sz="1400">
                <a:latin typeface="Nunito SemiBold"/>
                <a:ea typeface="Nunito SemiBold"/>
                <a:cs typeface="Nunito SemiBold"/>
                <a:sym typeface="Nunito SemiBold"/>
              </a:rPr>
              <a:t>, </a:t>
            </a:r>
            <a:r>
              <a:rPr lang="en" sz="1400" b="1"/>
              <a:t>Skin response</a:t>
            </a:r>
            <a:r>
              <a:rPr lang="en" sz="1400">
                <a:latin typeface="Nunito SemiBold"/>
                <a:ea typeface="Nunito SemiBold"/>
                <a:cs typeface="Nunito SemiBold"/>
                <a:sym typeface="Nunito SemiBold"/>
              </a:rPr>
              <a:t>, </a:t>
            </a:r>
            <a:r>
              <a:rPr lang="en" sz="1400" b="1"/>
              <a:t>sound</a:t>
            </a:r>
            <a:r>
              <a:rPr lang="en" sz="1400">
                <a:latin typeface="Nunito SemiBold"/>
                <a:ea typeface="Nunito SemiBold"/>
                <a:cs typeface="Nunito SemiBold"/>
                <a:sym typeface="Nunito SemiBold"/>
              </a:rPr>
              <a:t> and such parameters at a time. Besides, in earlier research, these values were measured overnight and then they got the data, but we want to make it lively like, if any complications arise, someone concerned may be notified via IoT device..</a:t>
            </a:r>
            <a:endParaRPr sz="1400">
              <a:latin typeface="Nunito SemiBold"/>
              <a:ea typeface="Nunito SemiBold"/>
              <a:cs typeface="Nunito SemiBold"/>
              <a:sym typeface="Nunito SemiBold"/>
            </a:endParaRPr>
          </a:p>
        </p:txBody>
      </p:sp>
      <p:sp>
        <p:nvSpPr>
          <p:cNvPr id="2721" name="Google Shape;2721;p33"/>
          <p:cNvSpPr txBox="1">
            <a:spLocks noGrp="1"/>
          </p:cNvSpPr>
          <p:nvPr>
            <p:ph type="title"/>
          </p:nvPr>
        </p:nvSpPr>
        <p:spPr>
          <a:xfrm>
            <a:off x="993600" y="615700"/>
            <a:ext cx="7373700" cy="506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sz="2400">
                <a:latin typeface="Montserrat"/>
                <a:ea typeface="Montserrat"/>
                <a:cs typeface="Montserrat"/>
                <a:sym typeface="Montserrat"/>
              </a:rPr>
              <a:t>Existing system review, our proposed solution:</a:t>
            </a:r>
            <a:endParaRPr sz="24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25"/>
        <p:cNvGrpSpPr/>
        <p:nvPr/>
      </p:nvGrpSpPr>
      <p:grpSpPr>
        <a:xfrm>
          <a:off x="0" y="0"/>
          <a:ext cx="0" cy="0"/>
          <a:chOff x="0" y="0"/>
          <a:chExt cx="0" cy="0"/>
        </a:xfrm>
      </p:grpSpPr>
      <p:sp>
        <p:nvSpPr>
          <p:cNvPr id="2726" name="Google Shape;2726;p34"/>
          <p:cNvSpPr txBox="1">
            <a:spLocks noGrp="1"/>
          </p:cNvSpPr>
          <p:nvPr>
            <p:ph type="body" idx="1"/>
          </p:nvPr>
        </p:nvSpPr>
        <p:spPr>
          <a:xfrm>
            <a:off x="993600" y="1232525"/>
            <a:ext cx="6849900" cy="29664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SzPts val="1600"/>
              <a:buNone/>
            </a:pPr>
            <a:r>
              <a:rPr lang="en">
                <a:latin typeface="Nunito SemiBold"/>
                <a:ea typeface="Nunito SemiBold"/>
                <a:cs typeface="Nunito SemiBold"/>
                <a:sym typeface="Nunito SemiBold"/>
              </a:rPr>
              <a:t>we need to know the expected result of those indexes:</a:t>
            </a:r>
            <a:endParaRPr/>
          </a:p>
          <a:p>
            <a:pPr marL="457200" lvl="0" indent="-317500" algn="just" rtl="0">
              <a:lnSpc>
                <a:spcPct val="100000"/>
              </a:lnSpc>
              <a:spcBef>
                <a:spcPts val="1000"/>
              </a:spcBef>
              <a:spcAft>
                <a:spcPts val="0"/>
              </a:spcAft>
              <a:buSzPts val="1400"/>
              <a:buChar char="●"/>
            </a:pPr>
            <a:r>
              <a:rPr lang="en" sz="1400" b="1"/>
              <a:t>Heart Rate</a:t>
            </a:r>
            <a:r>
              <a:rPr lang="en" sz="1400">
                <a:latin typeface="Nunito SemiBold"/>
                <a:ea typeface="Nunito SemiBold"/>
                <a:cs typeface="Nunito SemiBold"/>
                <a:sym typeface="Nunito SemiBold"/>
              </a:rPr>
              <a:t>: When we sleep, it is expected to be at the low end of normal, or even below; for example, a healthy, fit person can have a heart rate of 50-60 bpm while sleeping. But heart rate of a person with sleep disorders is less than a healthy person’s heart rate.</a:t>
            </a:r>
            <a:endParaRPr sz="1400">
              <a:latin typeface="Nunito SemiBold"/>
              <a:ea typeface="Nunito SemiBold"/>
              <a:cs typeface="Nunito SemiBold"/>
              <a:sym typeface="Nunito SemiBold"/>
            </a:endParaRPr>
          </a:p>
          <a:p>
            <a:pPr marL="457200" lvl="0" indent="-317500" algn="just" rtl="0">
              <a:lnSpc>
                <a:spcPct val="100000"/>
              </a:lnSpc>
              <a:spcBef>
                <a:spcPts val="1000"/>
              </a:spcBef>
              <a:spcAft>
                <a:spcPts val="0"/>
              </a:spcAft>
              <a:buSzPts val="1400"/>
              <a:buChar char="●"/>
            </a:pPr>
            <a:r>
              <a:rPr lang="en" sz="1400" b="1"/>
              <a:t>SpO2</a:t>
            </a:r>
            <a:r>
              <a:rPr lang="en" sz="1400">
                <a:latin typeface="Nunito SemiBold"/>
                <a:ea typeface="Nunito SemiBold"/>
                <a:cs typeface="Nunito SemiBold"/>
                <a:sym typeface="Nunito SemiBold"/>
              </a:rPr>
              <a:t>: Normal Oxygen saturation level (SpO2) is 94%-95% and 91%-96% is a healthy oxygen saturation level. But during sleep apnea the rate could be drop to below 90%.</a:t>
            </a:r>
            <a:endParaRPr sz="1400">
              <a:latin typeface="Nunito SemiBold"/>
              <a:ea typeface="Nunito SemiBold"/>
              <a:cs typeface="Nunito SemiBold"/>
              <a:sym typeface="Nunito SemiBold"/>
            </a:endParaRPr>
          </a:p>
          <a:p>
            <a:pPr marL="457200" lvl="0" indent="-317500" algn="just" rtl="0">
              <a:lnSpc>
                <a:spcPct val="100000"/>
              </a:lnSpc>
              <a:spcBef>
                <a:spcPts val="1000"/>
              </a:spcBef>
              <a:spcAft>
                <a:spcPts val="0"/>
              </a:spcAft>
              <a:buSzPts val="1400"/>
              <a:buChar char="●"/>
            </a:pPr>
            <a:r>
              <a:rPr lang="en" sz="1400" b="1"/>
              <a:t>ECG</a:t>
            </a:r>
            <a:r>
              <a:rPr lang="en" sz="1400">
                <a:latin typeface="Nunito SemiBold"/>
                <a:ea typeface="Nunito SemiBold"/>
                <a:cs typeface="Nunito SemiBold"/>
                <a:sym typeface="Nunito SemiBold"/>
              </a:rPr>
              <a:t>: The ECG value changes significantly during sleep apnea, but for healthy person the change is lesser.</a:t>
            </a:r>
            <a:endParaRPr sz="1400">
              <a:latin typeface="Nunito SemiBold"/>
              <a:ea typeface="Nunito SemiBold"/>
              <a:cs typeface="Nunito SemiBold"/>
              <a:sym typeface="Nunito SemiBold"/>
            </a:endParaRPr>
          </a:p>
        </p:txBody>
      </p:sp>
      <p:sp>
        <p:nvSpPr>
          <p:cNvPr id="2727" name="Google Shape;2727;p34"/>
          <p:cNvSpPr txBox="1">
            <a:spLocks noGrp="1"/>
          </p:cNvSpPr>
          <p:nvPr>
            <p:ph type="title"/>
          </p:nvPr>
        </p:nvSpPr>
        <p:spPr>
          <a:xfrm>
            <a:off x="993600" y="615700"/>
            <a:ext cx="7373700" cy="506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sz="2400">
                <a:latin typeface="Montserrat"/>
                <a:ea typeface="Montserrat"/>
                <a:cs typeface="Montserrat"/>
                <a:sym typeface="Montserrat"/>
              </a:rPr>
              <a:t>Output of the project:</a:t>
            </a:r>
            <a:endParaRPr sz="24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cxnSp>
        <p:nvCxnSpPr>
          <p:cNvPr id="2732" name="Google Shape;2732;p35"/>
          <p:cNvCxnSpPr/>
          <p:nvPr/>
        </p:nvCxnSpPr>
        <p:spPr>
          <a:xfrm>
            <a:off x="769663" y="2368350"/>
            <a:ext cx="7827900" cy="0"/>
          </a:xfrm>
          <a:prstGeom prst="straightConnector1">
            <a:avLst/>
          </a:prstGeom>
          <a:noFill/>
          <a:ln w="28575" cap="flat" cmpd="sng">
            <a:solidFill>
              <a:schemeClr val="accent5"/>
            </a:solidFill>
            <a:prstDash val="solid"/>
            <a:round/>
            <a:headEnd type="none" w="sm" len="sm"/>
            <a:tailEnd type="none" w="sm" len="sm"/>
          </a:ln>
        </p:spPr>
      </p:cxnSp>
      <p:sp>
        <p:nvSpPr>
          <p:cNvPr id="2733" name="Google Shape;2733;p35"/>
          <p:cNvSpPr/>
          <p:nvPr/>
        </p:nvSpPr>
        <p:spPr>
          <a:xfrm>
            <a:off x="1438781" y="2283900"/>
            <a:ext cx="168900" cy="1689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4" name="Google Shape;2734;p35"/>
          <p:cNvSpPr/>
          <p:nvPr/>
        </p:nvSpPr>
        <p:spPr>
          <a:xfrm>
            <a:off x="3545714" y="2283900"/>
            <a:ext cx="168900" cy="1689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5" name="Google Shape;2735;p35"/>
          <p:cNvSpPr/>
          <p:nvPr/>
        </p:nvSpPr>
        <p:spPr>
          <a:xfrm>
            <a:off x="5652648" y="2283900"/>
            <a:ext cx="168900" cy="1689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6" name="Google Shape;2736;p35"/>
          <p:cNvSpPr/>
          <p:nvPr/>
        </p:nvSpPr>
        <p:spPr>
          <a:xfrm>
            <a:off x="7759581" y="2283900"/>
            <a:ext cx="168900" cy="1689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7" name="Google Shape;2737;p35"/>
          <p:cNvSpPr txBox="1">
            <a:spLocks noGrp="1"/>
          </p:cNvSpPr>
          <p:nvPr>
            <p:ph type="title"/>
          </p:nvPr>
        </p:nvSpPr>
        <p:spPr>
          <a:xfrm>
            <a:off x="1632900" y="539750"/>
            <a:ext cx="5878200" cy="50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a:t>Major Milestones</a:t>
            </a:r>
            <a:endParaRPr/>
          </a:p>
        </p:txBody>
      </p:sp>
      <p:sp>
        <p:nvSpPr>
          <p:cNvPr id="2738" name="Google Shape;2738;p35"/>
          <p:cNvSpPr txBox="1">
            <a:spLocks noGrp="1"/>
          </p:cNvSpPr>
          <p:nvPr>
            <p:ph type="subTitle" idx="1"/>
          </p:nvPr>
        </p:nvSpPr>
        <p:spPr>
          <a:xfrm>
            <a:off x="547788" y="2452800"/>
            <a:ext cx="1967400" cy="17145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1000"/>
              </a:spcBef>
              <a:spcAft>
                <a:spcPts val="0"/>
              </a:spcAft>
              <a:buSzPts val="1200"/>
              <a:buChar char="●"/>
            </a:pPr>
            <a:r>
              <a:rPr lang="en" sz="1200"/>
              <a:t>Problem designing and proposal.</a:t>
            </a:r>
            <a:endParaRPr sz="1200"/>
          </a:p>
          <a:p>
            <a:pPr marL="457200" lvl="0" indent="-304800" algn="l" rtl="0">
              <a:lnSpc>
                <a:spcPct val="100000"/>
              </a:lnSpc>
              <a:spcBef>
                <a:spcPts val="1000"/>
              </a:spcBef>
              <a:spcAft>
                <a:spcPts val="0"/>
              </a:spcAft>
              <a:buSzPts val="1200"/>
              <a:buChar char="●"/>
            </a:pPr>
            <a:r>
              <a:rPr lang="en" sz="1200"/>
              <a:t>Finding all equipment. </a:t>
            </a:r>
            <a:endParaRPr sz="1200"/>
          </a:p>
          <a:p>
            <a:pPr marL="457200" lvl="0" indent="-304800" algn="l" rtl="0">
              <a:lnSpc>
                <a:spcPct val="100000"/>
              </a:lnSpc>
              <a:spcBef>
                <a:spcPts val="1000"/>
              </a:spcBef>
              <a:spcAft>
                <a:spcPts val="0"/>
              </a:spcAft>
              <a:buSzPts val="1200"/>
              <a:buChar char="●"/>
            </a:pPr>
            <a:r>
              <a:rPr lang="en" sz="1200"/>
              <a:t>Circuit Design with the equipment.</a:t>
            </a:r>
            <a:endParaRPr sz="1200"/>
          </a:p>
        </p:txBody>
      </p:sp>
      <p:sp>
        <p:nvSpPr>
          <p:cNvPr id="2739" name="Google Shape;2739;p35"/>
          <p:cNvSpPr/>
          <p:nvPr/>
        </p:nvSpPr>
        <p:spPr>
          <a:xfrm>
            <a:off x="1270181" y="1549200"/>
            <a:ext cx="506100" cy="5061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chemeClr val="accent1"/>
                </a:solidFill>
                <a:latin typeface="Nunito"/>
                <a:ea typeface="Nunito"/>
                <a:cs typeface="Nunito"/>
                <a:sym typeface="Nunito"/>
              </a:rPr>
              <a:t>1</a:t>
            </a:r>
            <a:endParaRPr sz="1800" b="1" i="0" u="none" strike="noStrike" cap="none">
              <a:solidFill>
                <a:schemeClr val="accent1"/>
              </a:solidFill>
              <a:latin typeface="Nunito"/>
              <a:ea typeface="Nunito"/>
              <a:cs typeface="Nunito"/>
              <a:sym typeface="Nunito"/>
            </a:endParaRPr>
          </a:p>
        </p:txBody>
      </p:sp>
      <p:sp>
        <p:nvSpPr>
          <p:cNvPr id="2740" name="Google Shape;2740;p35"/>
          <p:cNvSpPr/>
          <p:nvPr/>
        </p:nvSpPr>
        <p:spPr>
          <a:xfrm>
            <a:off x="3377114" y="1549200"/>
            <a:ext cx="506100" cy="5061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chemeClr val="accent1"/>
                </a:solidFill>
                <a:latin typeface="Nunito"/>
                <a:ea typeface="Nunito"/>
                <a:cs typeface="Nunito"/>
                <a:sym typeface="Nunito"/>
              </a:rPr>
              <a:t>2</a:t>
            </a:r>
            <a:endParaRPr sz="1800" b="1" i="0" u="none" strike="noStrike" cap="none">
              <a:solidFill>
                <a:schemeClr val="accent1"/>
              </a:solidFill>
              <a:latin typeface="Nunito"/>
              <a:ea typeface="Nunito"/>
              <a:cs typeface="Nunito"/>
              <a:sym typeface="Nunito"/>
            </a:endParaRPr>
          </a:p>
        </p:txBody>
      </p:sp>
      <p:sp>
        <p:nvSpPr>
          <p:cNvPr id="2741" name="Google Shape;2741;p35"/>
          <p:cNvSpPr/>
          <p:nvPr/>
        </p:nvSpPr>
        <p:spPr>
          <a:xfrm>
            <a:off x="5484048" y="1549200"/>
            <a:ext cx="506100" cy="5061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chemeClr val="accent1"/>
                </a:solidFill>
                <a:latin typeface="Nunito"/>
                <a:ea typeface="Nunito"/>
                <a:cs typeface="Nunito"/>
                <a:sym typeface="Nunito"/>
              </a:rPr>
              <a:t>3</a:t>
            </a:r>
            <a:endParaRPr sz="1800" b="1" i="0" u="none" strike="noStrike" cap="none">
              <a:solidFill>
                <a:schemeClr val="accent1"/>
              </a:solidFill>
              <a:latin typeface="Nunito"/>
              <a:ea typeface="Nunito"/>
              <a:cs typeface="Nunito"/>
              <a:sym typeface="Nunito"/>
            </a:endParaRPr>
          </a:p>
        </p:txBody>
      </p:sp>
      <p:sp>
        <p:nvSpPr>
          <p:cNvPr id="2742" name="Google Shape;2742;p35"/>
          <p:cNvSpPr/>
          <p:nvPr/>
        </p:nvSpPr>
        <p:spPr>
          <a:xfrm>
            <a:off x="7590981" y="1549200"/>
            <a:ext cx="506100" cy="5061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chemeClr val="accent1"/>
                </a:solidFill>
                <a:latin typeface="Nunito"/>
                <a:ea typeface="Nunito"/>
                <a:cs typeface="Nunito"/>
                <a:sym typeface="Nunito"/>
              </a:rPr>
              <a:t>4</a:t>
            </a:r>
            <a:endParaRPr sz="1800" b="1" i="0" u="none" strike="noStrike" cap="none">
              <a:solidFill>
                <a:schemeClr val="accent1"/>
              </a:solidFill>
              <a:latin typeface="Nunito"/>
              <a:ea typeface="Nunito"/>
              <a:cs typeface="Nunito"/>
              <a:sym typeface="Nunito"/>
            </a:endParaRPr>
          </a:p>
        </p:txBody>
      </p:sp>
      <p:sp>
        <p:nvSpPr>
          <p:cNvPr id="2743" name="Google Shape;2743;p35"/>
          <p:cNvSpPr txBox="1">
            <a:spLocks noGrp="1"/>
          </p:cNvSpPr>
          <p:nvPr>
            <p:ph type="subTitle" idx="1"/>
          </p:nvPr>
        </p:nvSpPr>
        <p:spPr>
          <a:xfrm>
            <a:off x="2528983" y="2499305"/>
            <a:ext cx="2202900" cy="17145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1000"/>
              </a:spcBef>
              <a:spcAft>
                <a:spcPts val="0"/>
              </a:spcAft>
              <a:buSzPts val="1200"/>
              <a:buChar char="●"/>
            </a:pPr>
            <a:r>
              <a:rPr lang="en" sz="1200"/>
              <a:t>Buying the equipment.</a:t>
            </a:r>
            <a:endParaRPr sz="1200"/>
          </a:p>
          <a:p>
            <a:pPr marL="457200" lvl="0" indent="-304800" algn="l" rtl="0">
              <a:lnSpc>
                <a:spcPct val="100000"/>
              </a:lnSpc>
              <a:spcBef>
                <a:spcPts val="1000"/>
              </a:spcBef>
              <a:spcAft>
                <a:spcPts val="0"/>
              </a:spcAft>
              <a:buSzPts val="1200"/>
              <a:buChar char="●"/>
            </a:pPr>
            <a:r>
              <a:rPr lang="en" sz="1200"/>
              <a:t>Arduino Code.</a:t>
            </a:r>
            <a:endParaRPr sz="1200"/>
          </a:p>
          <a:p>
            <a:pPr marL="457200" lvl="0" indent="-304800" algn="l" rtl="0">
              <a:lnSpc>
                <a:spcPct val="100000"/>
              </a:lnSpc>
              <a:spcBef>
                <a:spcPts val="1000"/>
              </a:spcBef>
              <a:spcAft>
                <a:spcPts val="0"/>
              </a:spcAft>
              <a:buSzPts val="1200"/>
              <a:buChar char="●"/>
            </a:pPr>
            <a:r>
              <a:rPr lang="en" sz="1200"/>
              <a:t>Hardware Setup.</a:t>
            </a:r>
            <a:endParaRPr sz="1200"/>
          </a:p>
          <a:p>
            <a:pPr marL="457200" lvl="0" indent="-304800" algn="l" rtl="0">
              <a:lnSpc>
                <a:spcPct val="100000"/>
              </a:lnSpc>
              <a:spcBef>
                <a:spcPts val="1000"/>
              </a:spcBef>
              <a:spcAft>
                <a:spcPts val="0"/>
              </a:spcAft>
              <a:buSzPts val="1200"/>
              <a:buChar char="●"/>
            </a:pPr>
            <a:r>
              <a:rPr lang="en" sz="1200"/>
              <a:t>Completion Hardware part. </a:t>
            </a:r>
            <a:endParaRPr sz="1200"/>
          </a:p>
        </p:txBody>
      </p:sp>
      <p:sp>
        <p:nvSpPr>
          <p:cNvPr id="2744" name="Google Shape;2744;p35"/>
          <p:cNvSpPr txBox="1">
            <a:spLocks noGrp="1"/>
          </p:cNvSpPr>
          <p:nvPr>
            <p:ph type="subTitle" idx="1"/>
          </p:nvPr>
        </p:nvSpPr>
        <p:spPr>
          <a:xfrm>
            <a:off x="4809689" y="2528998"/>
            <a:ext cx="1967400" cy="17145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1000"/>
              </a:spcBef>
              <a:spcAft>
                <a:spcPts val="0"/>
              </a:spcAft>
              <a:buSzPts val="1200"/>
              <a:buChar char="●"/>
            </a:pPr>
            <a:r>
              <a:rPr lang="en" sz="1200"/>
              <a:t>Connecting With the Mobile. </a:t>
            </a:r>
            <a:endParaRPr sz="1200"/>
          </a:p>
          <a:p>
            <a:pPr marL="457200" lvl="0" indent="-304800" algn="l" rtl="0">
              <a:lnSpc>
                <a:spcPct val="100000"/>
              </a:lnSpc>
              <a:spcBef>
                <a:spcPts val="1000"/>
              </a:spcBef>
              <a:spcAft>
                <a:spcPts val="0"/>
              </a:spcAft>
              <a:buSzPts val="1200"/>
              <a:buChar char="●"/>
            </a:pPr>
            <a:r>
              <a:rPr lang="en" sz="1200"/>
              <a:t>Data Analysis. </a:t>
            </a:r>
            <a:endParaRPr sz="1200"/>
          </a:p>
          <a:p>
            <a:pPr marL="457200" lvl="0" indent="-304800" algn="l" rtl="0">
              <a:lnSpc>
                <a:spcPct val="100000"/>
              </a:lnSpc>
              <a:spcBef>
                <a:spcPts val="1000"/>
              </a:spcBef>
              <a:spcAft>
                <a:spcPts val="0"/>
              </a:spcAft>
              <a:buSzPts val="1200"/>
              <a:buChar char="●"/>
            </a:pPr>
            <a:r>
              <a:rPr lang="en" sz="1200"/>
              <a:t>Testing full project</a:t>
            </a:r>
            <a:endParaRPr sz="1200"/>
          </a:p>
        </p:txBody>
      </p:sp>
      <p:sp>
        <p:nvSpPr>
          <p:cNvPr id="2745" name="Google Shape;2745;p35"/>
          <p:cNvSpPr txBox="1">
            <a:spLocks noGrp="1"/>
          </p:cNvSpPr>
          <p:nvPr>
            <p:ph type="subTitle" idx="1"/>
          </p:nvPr>
        </p:nvSpPr>
        <p:spPr>
          <a:xfrm>
            <a:off x="6851863" y="2558651"/>
            <a:ext cx="2202900" cy="15339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1000"/>
              </a:spcBef>
              <a:spcAft>
                <a:spcPts val="0"/>
              </a:spcAft>
              <a:buSzPts val="1200"/>
              <a:buChar char="●"/>
            </a:pPr>
            <a:r>
              <a:rPr lang="en" sz="1200"/>
              <a:t>Report Writing. </a:t>
            </a:r>
            <a:endParaRPr sz="1200"/>
          </a:p>
          <a:p>
            <a:pPr marL="457200" lvl="0" indent="-304800" algn="l" rtl="0">
              <a:lnSpc>
                <a:spcPct val="100000"/>
              </a:lnSpc>
              <a:spcBef>
                <a:spcPts val="1000"/>
              </a:spcBef>
              <a:spcAft>
                <a:spcPts val="0"/>
              </a:spcAft>
              <a:buSzPts val="1200"/>
              <a:buChar char="●"/>
            </a:pPr>
            <a:r>
              <a:rPr lang="en" sz="1200"/>
              <a:t>Journal Writing.</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9"/>
        <p:cNvGrpSpPr/>
        <p:nvPr/>
      </p:nvGrpSpPr>
      <p:grpSpPr>
        <a:xfrm>
          <a:off x="0" y="0"/>
          <a:ext cx="0" cy="0"/>
          <a:chOff x="0" y="0"/>
          <a:chExt cx="0" cy="0"/>
        </a:xfrm>
      </p:grpSpPr>
      <p:sp>
        <p:nvSpPr>
          <p:cNvPr id="2750" name="Google Shape;2750;p36"/>
          <p:cNvSpPr txBox="1">
            <a:spLocks noGrp="1"/>
          </p:cNvSpPr>
          <p:nvPr>
            <p:ph type="title"/>
          </p:nvPr>
        </p:nvSpPr>
        <p:spPr>
          <a:xfrm>
            <a:off x="1134750" y="614150"/>
            <a:ext cx="6259500" cy="9576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4000"/>
              <a:t>Outline of system</a:t>
            </a:r>
            <a:endParaRPr sz="4000"/>
          </a:p>
        </p:txBody>
      </p:sp>
      <p:sp>
        <p:nvSpPr>
          <p:cNvPr id="2751" name="Google Shape;2751;p36"/>
          <p:cNvSpPr txBox="1">
            <a:spLocks noGrp="1"/>
          </p:cNvSpPr>
          <p:nvPr>
            <p:ph type="subTitle" idx="1"/>
          </p:nvPr>
        </p:nvSpPr>
        <p:spPr>
          <a:xfrm>
            <a:off x="1125441" y="1443275"/>
            <a:ext cx="2520600" cy="28353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SzPts val="1600"/>
              <a:buNone/>
            </a:pPr>
            <a:r>
              <a:rPr lang="en" sz="1400"/>
              <a:t>The Arduino board which is also connected with the output layer combined with the serial monitor of the Arduino Board and a MIT App Inventor based mobile application connected with a Bluetooth module to show the converted digital data to the viewer. </a:t>
            </a:r>
            <a:endParaRPr sz="1400"/>
          </a:p>
        </p:txBody>
      </p:sp>
      <p:pic>
        <p:nvPicPr>
          <p:cNvPr id="2752" name="Google Shape;2752;p36"/>
          <p:cNvPicPr preferRelativeResize="0"/>
          <p:nvPr/>
        </p:nvPicPr>
        <p:blipFill>
          <a:blip r:embed="rId3">
            <a:alphaModFix/>
          </a:blip>
          <a:stretch>
            <a:fillRect/>
          </a:stretch>
        </p:blipFill>
        <p:spPr>
          <a:xfrm>
            <a:off x="3840425" y="1683499"/>
            <a:ext cx="5076576" cy="2502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756"/>
        <p:cNvGrpSpPr/>
        <p:nvPr/>
      </p:nvGrpSpPr>
      <p:grpSpPr>
        <a:xfrm>
          <a:off x="0" y="0"/>
          <a:ext cx="0" cy="0"/>
          <a:chOff x="0" y="0"/>
          <a:chExt cx="0" cy="0"/>
        </a:xfrm>
      </p:grpSpPr>
      <p:sp>
        <p:nvSpPr>
          <p:cNvPr id="2757" name="Google Shape;2757;p37"/>
          <p:cNvSpPr txBox="1">
            <a:spLocks noGrp="1"/>
          </p:cNvSpPr>
          <p:nvPr>
            <p:ph type="title"/>
          </p:nvPr>
        </p:nvSpPr>
        <p:spPr>
          <a:xfrm>
            <a:off x="1981350" y="539500"/>
            <a:ext cx="5181300" cy="50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a:t>Materials</a:t>
            </a:r>
            <a:endParaRPr/>
          </a:p>
        </p:txBody>
      </p:sp>
      <p:sp>
        <p:nvSpPr>
          <p:cNvPr id="2758" name="Google Shape;2758;p37"/>
          <p:cNvSpPr txBox="1">
            <a:spLocks noGrp="1"/>
          </p:cNvSpPr>
          <p:nvPr>
            <p:ph type="subTitle" idx="1"/>
          </p:nvPr>
        </p:nvSpPr>
        <p:spPr>
          <a:xfrm>
            <a:off x="1488213" y="4207652"/>
            <a:ext cx="1932900" cy="464700"/>
          </a:xfrm>
          <a:prstGeom prst="rect">
            <a:avLst/>
          </a:prstGeom>
          <a:noFill/>
          <a:ln>
            <a:noFill/>
          </a:ln>
        </p:spPr>
        <p:txBody>
          <a:bodyPr spcFirstLastPara="1" wrap="square" lIns="91425" tIns="91425" rIns="91425" bIns="0" anchor="ctr" anchorCtr="0">
            <a:noAutofit/>
          </a:bodyPr>
          <a:lstStyle/>
          <a:p>
            <a:pPr marL="0" lvl="0" indent="0" algn="ctr" rtl="0">
              <a:lnSpc>
                <a:spcPct val="100000"/>
              </a:lnSpc>
              <a:spcBef>
                <a:spcPts val="0"/>
              </a:spcBef>
              <a:spcAft>
                <a:spcPts val="0"/>
              </a:spcAft>
              <a:buSzPts val="1600"/>
              <a:buNone/>
            </a:pPr>
            <a:r>
              <a:rPr lang="en"/>
              <a:t>Arduino Uno</a:t>
            </a:r>
            <a:endParaRPr/>
          </a:p>
        </p:txBody>
      </p:sp>
      <p:sp>
        <p:nvSpPr>
          <p:cNvPr id="2759" name="Google Shape;2759;p37"/>
          <p:cNvSpPr txBox="1">
            <a:spLocks noGrp="1"/>
          </p:cNvSpPr>
          <p:nvPr>
            <p:ph type="subTitle" idx="5"/>
          </p:nvPr>
        </p:nvSpPr>
        <p:spPr>
          <a:xfrm>
            <a:off x="5240375" y="4207650"/>
            <a:ext cx="2349300" cy="464700"/>
          </a:xfrm>
          <a:prstGeom prst="rect">
            <a:avLst/>
          </a:prstGeom>
          <a:noFill/>
          <a:ln>
            <a:noFill/>
          </a:ln>
        </p:spPr>
        <p:txBody>
          <a:bodyPr spcFirstLastPara="1" wrap="square" lIns="91425" tIns="91425" rIns="91425" bIns="0" anchor="ctr" anchorCtr="0">
            <a:noAutofit/>
          </a:bodyPr>
          <a:lstStyle/>
          <a:p>
            <a:pPr marL="0" lvl="0" indent="0" algn="l" rtl="0">
              <a:lnSpc>
                <a:spcPct val="100000"/>
              </a:lnSpc>
              <a:spcBef>
                <a:spcPts val="0"/>
              </a:spcBef>
              <a:spcAft>
                <a:spcPts val="0"/>
              </a:spcAft>
              <a:buSzPts val="1600"/>
              <a:buNone/>
            </a:pPr>
            <a:r>
              <a:rPr lang="en"/>
              <a:t>Heart Pulse Sensor.</a:t>
            </a:r>
            <a:endParaRPr/>
          </a:p>
        </p:txBody>
      </p:sp>
      <p:pic>
        <p:nvPicPr>
          <p:cNvPr id="2760" name="Google Shape;2760;p37"/>
          <p:cNvPicPr preferRelativeResize="0"/>
          <p:nvPr/>
        </p:nvPicPr>
        <p:blipFill>
          <a:blip r:embed="rId3">
            <a:alphaModFix/>
          </a:blip>
          <a:stretch>
            <a:fillRect/>
          </a:stretch>
        </p:blipFill>
        <p:spPr>
          <a:xfrm>
            <a:off x="532801" y="1315460"/>
            <a:ext cx="3843751" cy="2687426"/>
          </a:xfrm>
          <a:prstGeom prst="rect">
            <a:avLst/>
          </a:prstGeom>
          <a:noFill/>
          <a:ln>
            <a:noFill/>
          </a:ln>
        </p:spPr>
      </p:pic>
      <p:pic>
        <p:nvPicPr>
          <p:cNvPr id="2761" name="Google Shape;2761;p37"/>
          <p:cNvPicPr preferRelativeResize="0"/>
          <p:nvPr/>
        </p:nvPicPr>
        <p:blipFill>
          <a:blip r:embed="rId4">
            <a:alphaModFix/>
          </a:blip>
          <a:stretch>
            <a:fillRect/>
          </a:stretch>
        </p:blipFill>
        <p:spPr>
          <a:xfrm>
            <a:off x="4986402" y="1198000"/>
            <a:ext cx="2857252" cy="285725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765"/>
        <p:cNvGrpSpPr/>
        <p:nvPr/>
      </p:nvGrpSpPr>
      <p:grpSpPr>
        <a:xfrm>
          <a:off x="0" y="0"/>
          <a:ext cx="0" cy="0"/>
          <a:chOff x="0" y="0"/>
          <a:chExt cx="0" cy="0"/>
        </a:xfrm>
      </p:grpSpPr>
      <p:sp>
        <p:nvSpPr>
          <p:cNvPr id="2766" name="Google Shape;2766;p38"/>
          <p:cNvSpPr txBox="1">
            <a:spLocks noGrp="1"/>
          </p:cNvSpPr>
          <p:nvPr>
            <p:ph type="title"/>
          </p:nvPr>
        </p:nvSpPr>
        <p:spPr>
          <a:xfrm>
            <a:off x="1981350" y="539500"/>
            <a:ext cx="5181300" cy="50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a:t>Materials</a:t>
            </a:r>
            <a:endParaRPr/>
          </a:p>
        </p:txBody>
      </p:sp>
      <p:sp>
        <p:nvSpPr>
          <p:cNvPr id="2767" name="Google Shape;2767;p38"/>
          <p:cNvSpPr txBox="1">
            <a:spLocks noGrp="1"/>
          </p:cNvSpPr>
          <p:nvPr>
            <p:ph type="subTitle" idx="1"/>
          </p:nvPr>
        </p:nvSpPr>
        <p:spPr>
          <a:xfrm>
            <a:off x="1067600" y="3724350"/>
            <a:ext cx="2753100" cy="464700"/>
          </a:xfrm>
          <a:prstGeom prst="rect">
            <a:avLst/>
          </a:prstGeom>
          <a:noFill/>
          <a:ln>
            <a:noFill/>
          </a:ln>
        </p:spPr>
        <p:txBody>
          <a:bodyPr spcFirstLastPara="1" wrap="square" lIns="91425" tIns="91425" rIns="91425" bIns="0" anchor="ctr" anchorCtr="0">
            <a:noAutofit/>
          </a:bodyPr>
          <a:lstStyle/>
          <a:p>
            <a:pPr marL="0" lvl="0" indent="0" algn="ctr" rtl="0">
              <a:lnSpc>
                <a:spcPct val="100000"/>
              </a:lnSpc>
              <a:spcBef>
                <a:spcPts val="0"/>
              </a:spcBef>
              <a:spcAft>
                <a:spcPts val="0"/>
              </a:spcAft>
              <a:buSzPts val="1600"/>
              <a:buNone/>
            </a:pPr>
            <a:r>
              <a:rPr lang="en"/>
              <a:t>AD8232 ECG Sensor.</a:t>
            </a:r>
            <a:endParaRPr/>
          </a:p>
        </p:txBody>
      </p:sp>
      <p:sp>
        <p:nvSpPr>
          <p:cNvPr id="2768" name="Google Shape;2768;p38"/>
          <p:cNvSpPr txBox="1">
            <a:spLocks noGrp="1"/>
          </p:cNvSpPr>
          <p:nvPr>
            <p:ph type="subTitle" idx="5"/>
          </p:nvPr>
        </p:nvSpPr>
        <p:spPr>
          <a:xfrm>
            <a:off x="5144763" y="3724348"/>
            <a:ext cx="2963100" cy="464700"/>
          </a:xfrm>
          <a:prstGeom prst="rect">
            <a:avLst/>
          </a:prstGeom>
          <a:noFill/>
          <a:ln>
            <a:noFill/>
          </a:ln>
        </p:spPr>
        <p:txBody>
          <a:bodyPr spcFirstLastPara="1" wrap="square" lIns="91425" tIns="91425" rIns="91425" bIns="0" anchor="ctr" anchorCtr="0">
            <a:noAutofit/>
          </a:bodyPr>
          <a:lstStyle/>
          <a:p>
            <a:pPr marL="0" lvl="0" indent="0" algn="l" rtl="0">
              <a:lnSpc>
                <a:spcPct val="100000"/>
              </a:lnSpc>
              <a:spcBef>
                <a:spcPts val="0"/>
              </a:spcBef>
              <a:spcAft>
                <a:spcPts val="0"/>
              </a:spcAft>
              <a:buSzPts val="1600"/>
              <a:buNone/>
            </a:pPr>
            <a:r>
              <a:rPr lang="en"/>
              <a:t>Max30100 SpO2 sensor.</a:t>
            </a:r>
            <a:endParaRPr/>
          </a:p>
        </p:txBody>
      </p:sp>
      <p:pic>
        <p:nvPicPr>
          <p:cNvPr id="2769" name="Google Shape;2769;p38"/>
          <p:cNvPicPr preferRelativeResize="0"/>
          <p:nvPr/>
        </p:nvPicPr>
        <p:blipFill>
          <a:blip r:embed="rId3">
            <a:alphaModFix/>
          </a:blip>
          <a:stretch>
            <a:fillRect/>
          </a:stretch>
        </p:blipFill>
        <p:spPr>
          <a:xfrm>
            <a:off x="425900" y="1557425"/>
            <a:ext cx="4036499" cy="2004900"/>
          </a:xfrm>
          <a:prstGeom prst="rect">
            <a:avLst/>
          </a:prstGeom>
          <a:noFill/>
          <a:ln>
            <a:noFill/>
          </a:ln>
        </p:spPr>
      </p:pic>
      <p:pic>
        <p:nvPicPr>
          <p:cNvPr id="2770" name="Google Shape;2770;p38"/>
          <p:cNvPicPr preferRelativeResize="0"/>
          <p:nvPr/>
        </p:nvPicPr>
        <p:blipFill>
          <a:blip r:embed="rId4">
            <a:alphaModFix/>
          </a:blip>
          <a:stretch>
            <a:fillRect/>
          </a:stretch>
        </p:blipFill>
        <p:spPr>
          <a:xfrm>
            <a:off x="4912450" y="1557425"/>
            <a:ext cx="3427733" cy="2004900"/>
          </a:xfrm>
          <a:prstGeom prst="rect">
            <a:avLst/>
          </a:prstGeom>
          <a:noFill/>
          <a:ln>
            <a:noFill/>
          </a:ln>
        </p:spPr>
      </p:pic>
    </p:spTree>
  </p:cSld>
  <p:clrMapOvr>
    <a:masterClrMapping/>
  </p:clrMapOvr>
</p:sld>
</file>

<file path=ppt/theme/theme1.xml><?xml version="1.0" encoding="utf-8"?>
<a:theme xmlns:a="http://schemas.openxmlformats.org/drawingml/2006/main" name="Research Methods Lesson by Slidesgo">
  <a:themeElements>
    <a:clrScheme name="Simple Light">
      <a:dk1>
        <a:srgbClr val="47666D"/>
      </a:dk1>
      <a:lt1>
        <a:srgbClr val="FEEADA"/>
      </a:lt1>
      <a:dk2>
        <a:srgbClr val="88B29A"/>
      </a:dk2>
      <a:lt2>
        <a:srgbClr val="E49D36"/>
      </a:lt2>
      <a:accent1>
        <a:srgbClr val="FEEADA"/>
      </a:accent1>
      <a:accent2>
        <a:srgbClr val="47666D"/>
      </a:accent2>
      <a:accent3>
        <a:srgbClr val="88B29A"/>
      </a:accent3>
      <a:accent4>
        <a:srgbClr val="E49D36"/>
      </a:accent4>
      <a:accent5>
        <a:srgbClr val="E6BA6D"/>
      </a:accent5>
      <a:accent6>
        <a:srgbClr val="E75F6B"/>
      </a:accent6>
      <a:hlink>
        <a:srgbClr val="47666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320</TotalTime>
  <Words>554</Words>
  <Application>Microsoft Office PowerPoint</Application>
  <PresentationFormat>On-screen Show (16:9)</PresentationFormat>
  <Paragraphs>75</Paragraphs>
  <Slides>20</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Roboto Condensed Light</vt:lpstr>
      <vt:lpstr>Nunito ExtraBold</vt:lpstr>
      <vt:lpstr>Montserrat ExtraBold</vt:lpstr>
      <vt:lpstr>Nunito</vt:lpstr>
      <vt:lpstr>Nunito SemiBold</vt:lpstr>
      <vt:lpstr>Nunito Light</vt:lpstr>
      <vt:lpstr>Montserrat Black</vt:lpstr>
      <vt:lpstr>Livvic</vt:lpstr>
      <vt:lpstr>Montserrat</vt:lpstr>
      <vt:lpstr>Arial</vt:lpstr>
      <vt:lpstr>Research Methods Lesson by Slidesgo</vt:lpstr>
      <vt:lpstr>IoT Based Real time Sleep Apnea screening  system</vt:lpstr>
      <vt:lpstr>Group Members:</vt:lpstr>
      <vt:lpstr>Background Study &amp; Problem Statement</vt:lpstr>
      <vt:lpstr>Existing system review, our proposed solution:</vt:lpstr>
      <vt:lpstr>Output of the project:</vt:lpstr>
      <vt:lpstr>Major Milestones</vt:lpstr>
      <vt:lpstr>Outline of system</vt:lpstr>
      <vt:lpstr>Materials</vt:lpstr>
      <vt:lpstr>Materials</vt:lpstr>
      <vt:lpstr>Materials</vt:lpstr>
      <vt:lpstr>Materials</vt:lpstr>
      <vt:lpstr>Input Subsystem</vt:lpstr>
      <vt:lpstr>Circuit Diagram of the full system.</vt:lpstr>
      <vt:lpstr>Flow-Chart  of full system.</vt:lpstr>
      <vt:lpstr>Approximate Cost</vt:lpstr>
      <vt:lpstr>Gantt Chart</vt:lpstr>
      <vt:lpstr>Arduino Code</vt:lpstr>
      <vt:lpstr>Complete Hardware Setup</vt:lpstr>
      <vt:lpstr>Initial Results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Based Real time Sleep Apnea screening  system</dc:title>
  <dc:creator>Srabon Dhruba</dc:creator>
  <cp:lastModifiedBy>HP</cp:lastModifiedBy>
  <cp:revision>5</cp:revision>
  <dcterms:modified xsi:type="dcterms:W3CDTF">2021-06-20T12:53:11Z</dcterms:modified>
</cp:coreProperties>
</file>